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8" r:id="rId2"/>
    <p:sldId id="257" r:id="rId3"/>
    <p:sldId id="264" r:id="rId4"/>
    <p:sldId id="263" r:id="rId5"/>
    <p:sldId id="262" r:id="rId6"/>
    <p:sldId id="259" r:id="rId7"/>
    <p:sldId id="265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F28CDB0-5E6A-412B-99F4-465C2B320372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767D369-0FAC-420E-9585-641DC402DC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85" y="980728"/>
            <a:ext cx="7848872" cy="14090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656785" y="2680766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790700" indent="-1790700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JAZYK_8_4. POSSESSIVE PRONOUNS.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Téma:	</a:t>
            </a:r>
            <a:r>
              <a:rPr lang="cs-CZ" dirty="0" err="1" smtClean="0"/>
              <a:t>Possessive</a:t>
            </a:r>
            <a:r>
              <a:rPr lang="cs-CZ" dirty="0" smtClean="0"/>
              <a:t> </a:t>
            </a:r>
            <a:r>
              <a:rPr lang="cs-CZ" dirty="0" err="1" smtClean="0"/>
              <a:t>pronouns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6785" y="4725144"/>
            <a:ext cx="7848872" cy="120032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slouží k seznámení žáků se skupinou přivlastňovacích zájmen. Žáci jsou vedeni k zapamatování si jednotlivých slovíček a uvědomění si jejich významu.</a:t>
            </a:r>
          </a:p>
        </p:txBody>
      </p:sp>
    </p:spTree>
    <p:extLst>
      <p:ext uri="{BB962C8B-B14F-4D97-AF65-F5344CB8AC3E}">
        <p14:creationId xmlns:p14="http://schemas.microsoft.com/office/powerpoint/2010/main" val="397096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Possessive pronouns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Přivlastňovací zájmena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67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9378" y="476672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OSOBNÍ</a:t>
            </a:r>
            <a:r>
              <a:rPr lang="cs-CZ" dirty="0" smtClean="0"/>
              <a:t> x </a:t>
            </a:r>
            <a:r>
              <a:rPr lang="cs-CZ" dirty="0" smtClean="0">
                <a:solidFill>
                  <a:srgbClr val="0070C0"/>
                </a:solidFill>
              </a:rPr>
              <a:t>PŘIVLASTŇOVACÍ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56045" y="1708222"/>
            <a:ext cx="10801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I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YOU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HE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SHE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IT</a:t>
            </a: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WE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YOU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THEY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7973" y="1700808"/>
            <a:ext cx="10801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J.Č.</a:t>
            </a:r>
          </a:p>
          <a:p>
            <a:r>
              <a:rPr lang="cs-CZ" sz="2400" dirty="0" smtClean="0"/>
              <a:t>1.</a:t>
            </a:r>
          </a:p>
          <a:p>
            <a:r>
              <a:rPr lang="cs-CZ" sz="2400" dirty="0" smtClean="0"/>
              <a:t>2.</a:t>
            </a:r>
          </a:p>
          <a:p>
            <a:endParaRPr lang="cs-CZ" sz="2400" dirty="0" smtClean="0"/>
          </a:p>
          <a:p>
            <a:r>
              <a:rPr lang="cs-CZ" sz="2400" dirty="0" smtClean="0"/>
              <a:t>3.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u="sng" dirty="0" smtClean="0"/>
              <a:t>MN.Č.</a:t>
            </a:r>
            <a:endParaRPr lang="cs-CZ" sz="2400" u="sng" dirty="0"/>
          </a:p>
          <a:p>
            <a:r>
              <a:rPr lang="cs-CZ" sz="2400" dirty="0" smtClean="0"/>
              <a:t>1.</a:t>
            </a:r>
          </a:p>
          <a:p>
            <a:r>
              <a:rPr lang="cs-CZ" sz="2400" dirty="0" smtClean="0"/>
              <a:t>2.</a:t>
            </a:r>
          </a:p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8" name="Levá složená závorka 7"/>
          <p:cNvSpPr/>
          <p:nvPr/>
        </p:nvSpPr>
        <p:spPr>
          <a:xfrm>
            <a:off x="1416643" y="2852936"/>
            <a:ext cx="239402" cy="1080120"/>
          </a:xfrm>
          <a:prstGeom prst="lef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568771" y="1700808"/>
            <a:ext cx="10801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já</a:t>
            </a:r>
          </a:p>
          <a:p>
            <a:r>
              <a:rPr lang="cs-CZ" sz="2400" dirty="0" smtClean="0"/>
              <a:t>ty</a:t>
            </a:r>
          </a:p>
          <a:p>
            <a:r>
              <a:rPr lang="cs-CZ" sz="2400" dirty="0" smtClean="0"/>
              <a:t>on</a:t>
            </a:r>
          </a:p>
          <a:p>
            <a:r>
              <a:rPr lang="cs-CZ" sz="2400" dirty="0" smtClean="0"/>
              <a:t>ona</a:t>
            </a:r>
          </a:p>
          <a:p>
            <a:r>
              <a:rPr lang="cs-CZ" sz="2400" dirty="0" smtClean="0"/>
              <a:t>ono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my</a:t>
            </a:r>
          </a:p>
          <a:p>
            <a:r>
              <a:rPr lang="cs-CZ" sz="2400" dirty="0" smtClean="0"/>
              <a:t>vy</a:t>
            </a:r>
          </a:p>
          <a:p>
            <a:r>
              <a:rPr lang="cs-CZ" sz="2400" dirty="0" smtClean="0"/>
              <a:t>oni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57003" y="1700808"/>
            <a:ext cx="10801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MY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YOUR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HIS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HER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ITS</a:t>
            </a:r>
          </a:p>
          <a:p>
            <a:endParaRPr lang="cs-CZ" sz="2400" b="1" dirty="0" smtClean="0">
              <a:solidFill>
                <a:srgbClr val="0070C0"/>
              </a:solidFill>
            </a:endParaRP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OUR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YOUR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THEIR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00461" y="1700808"/>
            <a:ext cx="10801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J.Č.</a:t>
            </a:r>
          </a:p>
          <a:p>
            <a:r>
              <a:rPr lang="cs-CZ" sz="2400" dirty="0" smtClean="0"/>
              <a:t>1.</a:t>
            </a:r>
          </a:p>
          <a:p>
            <a:r>
              <a:rPr lang="cs-CZ" sz="2400" dirty="0" smtClean="0"/>
              <a:t>2.</a:t>
            </a:r>
          </a:p>
          <a:p>
            <a:endParaRPr lang="cs-CZ" sz="2400" dirty="0" smtClean="0"/>
          </a:p>
          <a:p>
            <a:r>
              <a:rPr lang="cs-CZ" sz="2400" dirty="0" smtClean="0"/>
              <a:t>3.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u="sng" dirty="0" smtClean="0"/>
              <a:t>MN.Č.</a:t>
            </a:r>
            <a:endParaRPr lang="cs-CZ" sz="2400" u="sng" dirty="0"/>
          </a:p>
          <a:p>
            <a:r>
              <a:rPr lang="cs-CZ" sz="2400" dirty="0" smtClean="0"/>
              <a:t>1.</a:t>
            </a:r>
          </a:p>
          <a:p>
            <a:r>
              <a:rPr lang="cs-CZ" sz="2400" dirty="0" smtClean="0"/>
              <a:t>2.</a:t>
            </a:r>
          </a:p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33635" y="1700808"/>
            <a:ext cx="25237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/>
              <a:t>m</a:t>
            </a:r>
            <a:r>
              <a:rPr lang="cs-CZ" sz="2400" dirty="0" smtClean="0"/>
              <a:t>ůj/moje</a:t>
            </a:r>
          </a:p>
          <a:p>
            <a:r>
              <a:rPr lang="cs-CZ" sz="2400" dirty="0" smtClean="0"/>
              <a:t>tvůj/tvoje</a:t>
            </a:r>
          </a:p>
          <a:p>
            <a:r>
              <a:rPr lang="cs-CZ" sz="2400" dirty="0" smtClean="0"/>
              <a:t>jeho</a:t>
            </a:r>
          </a:p>
          <a:p>
            <a:r>
              <a:rPr lang="cs-CZ" sz="2400" dirty="0" smtClean="0"/>
              <a:t>její</a:t>
            </a:r>
          </a:p>
          <a:p>
            <a:r>
              <a:rPr lang="cs-CZ" sz="2400" dirty="0" smtClean="0"/>
              <a:t>toho/jeho/onoho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náš</a:t>
            </a:r>
          </a:p>
          <a:p>
            <a:r>
              <a:rPr lang="cs-CZ" sz="2400" dirty="0" smtClean="0"/>
              <a:t>váš</a:t>
            </a:r>
          </a:p>
          <a:p>
            <a:r>
              <a:rPr lang="cs-CZ" sz="2400" dirty="0" smtClean="0"/>
              <a:t>jejich</a:t>
            </a:r>
            <a:endParaRPr lang="cs-CZ" sz="2400" dirty="0"/>
          </a:p>
        </p:txBody>
      </p:sp>
      <p:sp>
        <p:nvSpPr>
          <p:cNvPr id="14" name="Levá složená závorka 13"/>
          <p:cNvSpPr/>
          <p:nvPr/>
        </p:nvSpPr>
        <p:spPr>
          <a:xfrm>
            <a:off x="4520820" y="2852936"/>
            <a:ext cx="239402" cy="1080120"/>
          </a:xfrm>
          <a:prstGeom prst="lef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Uzivatelka\AppData\Local\Microsoft\Windows\Temporary Internet Files\Content.IE5\Z793PI9C\MC900078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452320" y="1461850"/>
            <a:ext cx="648031" cy="196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60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ka\AppData\Local\Microsoft\Windows\Temporary Internet Files\Content.IE5\U6RAXS8L\MC900290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7584" y="3604874"/>
            <a:ext cx="2050270" cy="223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zivatelka\AppData\Local\Microsoft\Windows\Temporary Internet Files\Content.IE5\U6RAXS8L\MC900290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579" y="707281"/>
            <a:ext cx="2050270" cy="2239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zivatelka\AppData\Local\Microsoft\Windows\Temporary Internet Files\Content.IE5\U6RAXS8L\MC900290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68611"/>
            <a:ext cx="2122278" cy="231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ivatelka\AppData\Local\Microsoft\Windows\Temporary Internet Files\Content.IE5\U6RAXS8L\MC900290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8184" y="772515"/>
            <a:ext cx="2155351" cy="235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ivatelka\AppData\Local\Microsoft\Windows\Temporary Internet Files\Content.IE5\U6RAXS8L\MC900290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33056"/>
            <a:ext cx="2088232" cy="228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3114525" y="4680438"/>
            <a:ext cx="1054968" cy="64946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ITS</a:t>
            </a:r>
            <a:endParaRPr lang="cs-CZ" sz="2000" b="1" dirty="0"/>
          </a:p>
        </p:txBody>
      </p:sp>
      <p:sp>
        <p:nvSpPr>
          <p:cNvPr id="13" name="Ovál 12"/>
          <p:cNvSpPr/>
          <p:nvPr/>
        </p:nvSpPr>
        <p:spPr>
          <a:xfrm>
            <a:off x="4769043" y="4253090"/>
            <a:ext cx="1681081" cy="64006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TVOJE</a:t>
            </a:r>
            <a:endParaRPr lang="cs-CZ" sz="2000" b="1" dirty="0"/>
          </a:p>
        </p:txBody>
      </p:sp>
      <p:sp>
        <p:nvSpPr>
          <p:cNvPr id="14" name="Ovál 13"/>
          <p:cNvSpPr/>
          <p:nvPr/>
        </p:nvSpPr>
        <p:spPr>
          <a:xfrm>
            <a:off x="4510236" y="5005169"/>
            <a:ext cx="996876" cy="6054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MY</a:t>
            </a:r>
            <a:endParaRPr lang="cs-CZ" sz="2000" b="1" dirty="0"/>
          </a:p>
        </p:txBody>
      </p:sp>
      <p:sp>
        <p:nvSpPr>
          <p:cNvPr id="15" name="Ovál 14"/>
          <p:cNvSpPr/>
          <p:nvPr/>
        </p:nvSpPr>
        <p:spPr>
          <a:xfrm>
            <a:off x="2849891" y="5462483"/>
            <a:ext cx="1329680" cy="6653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HER</a:t>
            </a:r>
            <a:endParaRPr lang="cs-CZ" sz="2000" b="1" dirty="0"/>
          </a:p>
        </p:txBody>
      </p:sp>
      <p:sp>
        <p:nvSpPr>
          <p:cNvPr id="16" name="Ovál 15"/>
          <p:cNvSpPr/>
          <p:nvPr/>
        </p:nvSpPr>
        <p:spPr>
          <a:xfrm>
            <a:off x="4908238" y="5610662"/>
            <a:ext cx="1416963" cy="6029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JEHO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18236" y="3622424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79569" y="83235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YOU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69494" y="50484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61357" y="880592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SHE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12260" y="3936504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699792" y="2946420"/>
            <a:ext cx="1175637" cy="54805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JEJÍ</a:t>
            </a:r>
            <a:endParaRPr lang="cs-CZ" sz="2000" b="1" dirty="0"/>
          </a:p>
        </p:txBody>
      </p:sp>
      <p:sp>
        <p:nvSpPr>
          <p:cNvPr id="23" name="Ovál 22"/>
          <p:cNvSpPr/>
          <p:nvPr/>
        </p:nvSpPr>
        <p:spPr>
          <a:xfrm>
            <a:off x="4510236" y="3413595"/>
            <a:ext cx="1076786" cy="74198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HIS</a:t>
            </a:r>
            <a:endParaRPr lang="cs-CZ" sz="2000" b="1" dirty="0"/>
          </a:p>
        </p:txBody>
      </p:sp>
      <p:sp>
        <p:nvSpPr>
          <p:cNvPr id="24" name="Ovál 23"/>
          <p:cNvSpPr/>
          <p:nvPr/>
        </p:nvSpPr>
        <p:spPr>
          <a:xfrm>
            <a:off x="4179571" y="2758355"/>
            <a:ext cx="1484751" cy="5682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YOUR</a:t>
            </a:r>
            <a:endParaRPr lang="cs-CZ" sz="2000" b="1" dirty="0"/>
          </a:p>
        </p:txBody>
      </p:sp>
      <p:sp>
        <p:nvSpPr>
          <p:cNvPr id="25" name="Ovál 24"/>
          <p:cNvSpPr/>
          <p:nvPr/>
        </p:nvSpPr>
        <p:spPr>
          <a:xfrm>
            <a:off x="2883510" y="3586488"/>
            <a:ext cx="1607597" cy="9866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TOHO/JEHO</a:t>
            </a:r>
            <a:endParaRPr lang="cs-CZ" sz="2000" b="1" dirty="0"/>
          </a:p>
        </p:txBody>
      </p:sp>
      <p:sp>
        <p:nvSpPr>
          <p:cNvPr id="26" name="Ovál 25"/>
          <p:cNvSpPr/>
          <p:nvPr/>
        </p:nvSpPr>
        <p:spPr>
          <a:xfrm>
            <a:off x="5587022" y="3326620"/>
            <a:ext cx="1510031" cy="6064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MOJE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2514674" y="68611"/>
            <a:ext cx="1000057" cy="659353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J. č.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70664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0 C 0.01268 -0.00069 0.02553 0.00023 0.03803 -0.00231 C 0.0408 -0.00278 0.04219 -0.00718 0.04462 -0.0088 C 0.04792 -0.01111 0.05226 -0.01088 0.05573 -0.01296 C 0.06007 -0.01551 0.06841 -0.02153 0.06841 -0.0213 C 0.07344 -0.03287 0.07587 -0.04537 0.08125 -0.05602 C 0.07848 -0.07199 0.07882 -0.08449 0.06684 -0.09051 C 0.05591 -0.11019 0.02987 -0.1162 0.01285 -0.11829 C -0.01232 -0.11597 -0.03316 -0.11296 -0.05711 -0.10972 C -0.06388 -0.1037 -0.06805 -0.10301 -0.07638 -0.10116 C -0.0842 -0.09676 -0.09184 -0.0956 -0.10017 -0.09259 C -0.10763 -0.08981 -0.11284 -0.08588 -0.121 -0.08403 C -0.13107 -0.07917 -0.14027 -0.07708 -0.15104 -0.07546 C -0.18003 -0.07685 -0.19392 -0.07546 -0.2177 -0.08611 C -0.22986 -0.09815 -0.23263 -0.11366 -0.24635 -0.12477 C -0.24739 -0.12685 -0.24826 -0.1294 -0.24947 -0.13125 C -0.25086 -0.1331 -0.25329 -0.13356 -0.25434 -0.13565 C -0.26302 -0.15347 -0.24479 -0.13519 -0.26388 -0.15069 C -0.26493 -0.15347 -0.2651 -0.15741 -0.26701 -0.15926 C -0.26961 -0.16204 -0.27656 -0.16343 -0.27656 -0.16319 C -0.28211 -0.17431 -0.27777 -0.16921 -0.29097 -0.17222 C -0.32795 -0.18102 -0.2927 -0.19213 -0.33333 -0.19213 " pathEditMode="relative" rAng="0" ptsTypes="ffffffffffffffffffffff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-9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3.33333E-6 C 0.01632 -0.0213 0.00972 -0.01459 0.01944 -0.02361 C 0.02031 -0.0257 0.02274 -0.02755 0.02239 -0.0301 C 0.02135 -0.04445 0.00538 -0.06736 -0.00278 -0.07315 C -0.00729 -0.08218 -0.01059 -0.08473 -0.01754 -0.0882 C -0.03247 -0.0875 -0.04722 -0.08797 -0.06215 -0.08611 C -0.06597 -0.08565 -0.0691 -0.07986 -0.07257 -0.07755 C -0.08524 -0.06968 -0.08993 -0.05903 -0.09931 -0.04514 C -0.10295 -0.03056 -0.09792 -0.04792 -0.10538 -0.03241 C -0.1066 -0.02986 -0.10712 -0.02639 -0.10834 -0.02361 C -0.10955 -0.02061 -0.11111 -0.01783 -0.11268 -0.01505 C -0.11285 -0.01412 -0.11528 -0.00324 -0.11563 -0.00232 C -0.1184 0.00254 -0.12448 0.01064 -0.12448 0.01088 C -0.12865 0.02754 -0.13316 0.0243 -0.14254 0.03426 C -0.1441 0.03611 -0.14497 0.03912 -0.14688 0.04074 C -0.15156 0.04467 -0.15816 0.04583 -0.1632 0.0493 C -0.1658 0.05115 -0.16771 0.05416 -0.17049 0.05578 C -0.17656 0.05926 -0.18368 0.06157 -0.18976 0.06435 C -0.20886 0.06365 -0.22761 0.06504 -0.24618 0.06227 C -0.24827 0.06203 -0.24827 0.05764 -0.24948 0.05578 C -0.25209 0.05208 -0.25486 0.05092 -0.25816 0.0493 C -0.26111 0.04514 -0.26563 0.04236 -0.26702 0.03657 C -0.26754 0.03449 -0.26754 0.03171 -0.26858 0.03009 C -0.26962 0.02847 -0.27153 0.02847 -0.27292 0.02777 C -0.27465 0.01828 -0.27518 0.01018 -0.27899 0.00208 C -0.28212 -0.02037 -0.28143 -0.01135 -0.27899 -0.04954 C -0.27847 -0.05695 -0.27153 -0.06898 -0.27153 -0.06875 C -0.2684 -0.08241 -0.27292 -0.06922 -0.26563 -0.07755 C -0.26424 -0.07917 -0.26354 -0.08195 -0.26268 -0.08403 C -0.26059 -0.09236 -0.25955 -0.09607 -0.25399 -0.09908 C -0.24827 -0.11111 -0.25399 -0.10162 -0.24618 -0.10764 C -0.23056 -0.11991 -0.24323 -0.11343 -0.23299 -0.11829 C -0.22587 -0.11551 -0.2191 -0.11204 -0.21198 -0.10973 C -0.21111 -0.10764 -0.21042 -0.1051 -0.2092 -0.10324 C -0.20799 -0.10139 -0.2059 -0.10116 -0.20469 -0.09908 C -0.19774 -0.08565 -0.19358 -0.07176 -0.18976 -0.05602 C -0.19115 -0.03542 -0.19167 -0.02014 -0.20469 -0.00857 C -0.20799 -0.00579 -0.21146 -0.0044 -0.21511 -0.00232 C -0.22274 0.00879 -0.23281 0.01227 -0.2434 0.01504 C -0.27656 0.01435 -0.30972 0.01412 -0.34271 0.01273 C -0.36059 0.01203 -0.37639 -0.0169 -0.39323 -0.02361 C -0.39531 -0.0257 -0.39757 -0.02732 -0.39913 -0.0301 C -0.40643 -0.0426 -0.39757 -0.03681 -0.4066 -0.04098 C -0.42049 -0.09283 -0.40781 -0.14931 -0.38594 -0.19144 C -0.38212 -0.20695 -0.38247 -0.21366 -0.37552 -0.22361 C -0.36806 -0.25625 -0.36997 -0.2838 -0.38281 -0.31181 C -0.38299 -0.31227 -0.39497 -0.31991 -0.39618 -0.32061 C -0.40156 -0.32408 -0.40677 -0.33565 -0.41007 -0.33773 " pathEditMode="relative" rAng="0" ptsTypes="ffffffffffffffffffffffffffffffffffffffffffffffff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52" y="-1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-2.59259E-6 C 0.00747 -0.0044 0.01389 -0.00764 0.0191 -0.01296 C 0.02032 -0.01435 0.01945 -0.01759 0.02049 -0.01921 C 0.02344 -0.02315 0.02795 -0.02338 0.03143 -0.02569 C 0.03629 -0.0324 0.03664 -0.03773 0.04236 -0.04305 C 0.05295 -0.06365 0.04167 -0.06967 0.03299 -0.08171 C 0.025 -0.10393 0.03507 -0.07916 0.02518 -0.09467 C 0.02275 -0.09861 0.02205 -0.1044 0.0191 -0.1074 C 0.01094 -0.11574 0.01459 -0.11134 0.00816 -0.12037 C 0.00556 -0.13009 0.0033 -0.12731 -0.00277 -0.13333 C -0.01215 -0.13264 -0.02152 -0.13217 -0.0309 -0.13102 C -0.03941 -0.12986 -0.03854 -0.11828 -0.04323 -0.1118 C -0.04496 -0.10949 -0.04739 -0.10879 -0.04948 -0.1074 C -0.06093 -0.08634 -0.04791 -0.10671 -0.05885 -0.09676 C -0.06996 -0.08657 -0.05642 -0.09259 -0.06979 -0.08819 C -0.07118 -0.08611 -0.07239 -0.08287 -0.07448 -0.08171 C -0.07725 -0.07986 -0.08073 -0.08055 -0.08385 -0.07963 C -0.09114 -0.07731 -0.09843 -0.07407 -0.10555 -0.07083 C -0.19618 -0.07754 -0.14271 -0.06736 -0.17378 -0.08171 C -0.17812 -0.08958 -0.17968 -0.09583 -0.18646 -0.09884 C -0.19149 -0.10347 -0.19409 -0.11273 -0.19878 -0.11597 C -0.20121 -0.11759 -0.20399 -0.11759 -0.20659 -0.11828 C -0.21024 -0.13264 -0.20573 -0.11921 -0.22066 -0.13541 C -0.23125 -0.14722 -0.24097 -0.15 -0.2533 -0.15694 C -0.2651 -0.15625 -0.27725 -0.15648 -0.28906 -0.15486 C -0.29236 -0.1544 -0.29843 -0.15046 -0.29843 -0.15023 C -0.30746 -0.13287 -0.30208 -0.13819 -0.31232 -0.13102 C -0.31458 -0.12315 -0.31545 -0.11828 -0.31545 -0.10972 " pathEditMode="relative" rAng="0" ptsTypes="fffffffffffffffffffffffffff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99" y="-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1.85185E-6 C -0.00348 -0.02176 -0.00191 -0.02454 0.00347 -0.04283 C 0.00225 -0.04653 0.00086 -0.05 3.61111E-6 -0.05371 C -0.00087 -0.05648 -0.00018 -0.05996 -0.00174 -0.06227 C -0.00278 -0.06412 -0.00521 -0.06366 -0.00677 -0.06435 C -0.0099 -0.07014 -0.01007 -0.07222 -0.01545 -0.07523 C -0.01875 -0.07709 -0.02552 -0.0794 -0.02552 -0.07917 C -0.03941 -0.09144 -0.05573 -0.08357 -0.06823 -0.07292 C -0.07066 -0.06343 -0.07344 -0.06551 -0.08004 -0.06019 C -0.09132 -0.03843 -0.13021 -0.03588 -0.14809 -0.03426 C -0.1724 -0.03588 -0.18247 -0.03033 -0.1974 -0.04931 C -0.20139 -0.06482 -0.19584 -0.04722 -0.20417 -0.06019 C -0.20591 -0.06273 -0.20643 -0.06597 -0.20747 -0.06875 C -0.20695 -0.11042 -0.2073 -0.15185 -0.20591 -0.19352 C -0.20556 -0.20463 -0.19497 -0.22917 -0.18716 -0.23218 C -0.17934 -0.23959 -0.17952 -0.24445 -0.17014 -0.24722 C -0.16164 -0.25463 -0.14983 -0.25671 -0.13959 -0.26019 C -0.13039 -0.26759 -0.12344 -0.26713 -0.11233 -0.26875 C -0.07379 -0.26783 -0.04948 -0.27222 -0.01702 -0.26227 C -0.00677 -0.25347 0.00607 -0.25209 0.01701 -0.24514 C 0.02326 -0.24121 0.02552 -0.23496 0.03229 -0.23218 C 0.04496 -0.21621 0.03316 -0.2294 0.04583 -0.21921 C 0.05451 -0.21227 0.06041 -0.20371 0.06979 -0.19769 C 0.07257 -0.18843 0.07552 -0.18033 0.08003 -0.17199 C 0.09288 -0.1213 0.08472 -0.15857 0.08003 -0.03866 C 0.07968 -0.0294 0.07708 -0.02014 0.07309 -0.01273 C 0.0684 0.00509 0.06336 0.01898 0.0526 0.03241 C 0.04982 0.04398 0.04375 0.04722 0.03559 0.05393 C 0.02448 0.06319 0.01823 0.08079 0.00503 0.08611 C 0.00139 0.08935 -0.00139 0.09398 -0.00521 0.09676 C -0.00834 0.09884 -0.01545 0.10116 -0.01545 0.10139 C -0.0382 0.12291 -0.07101 0.13472 -0.09879 0.14213 C -0.11528 0.15231 -0.13334 0.15648 -0.15157 0.15926 C -0.15712 0.16366 -0.16528 0.16991 -0.17188 0.17222 C -0.17726 0.1743 -0.18889 0.17639 -0.18889 0.17662 C -0.20035 0.18634 -0.21615 0.18889 -0.22969 0.19143 C -0.26233 0.19768 -0.28889 0.19861 -0.32327 0.2 C -0.37153 0.20879 -0.42084 0.20764 -0.46962 0.21088 C -0.47466 0.21504 -0.47865 0.21736 -0.4849 0.21736 " pathEditMode="relative" rAng="0" ptsTypes="ffffffffffffffffffffffffffffffffffffffA">
                                      <p:cBhvr>
                                        <p:cTn id="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80" y="-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C -0.00208 -0.00208 -0.00434 -0.00416 -0.00642 -0.00648 C -0.00816 -0.00856 -0.00955 -0.01111 -0.01128 -0.01296 C -0.01423 -0.0162 -0.02083 -0.02153 -0.02083 -0.02129 C -0.02482 -0.0294 -0.03177 -0.03356 -0.03871 -0.03657 C -0.04305 -0.05463 -0.05191 -0.0919 -0.03541 -0.09907 C -0.0302 -0.10972 -0.02413 -0.11134 -0.01441 -0.1118 C 0.01615 -0.11319 0.04688 -0.11319 0.07743 -0.11389 C 0.08073 -0.11713 0.08594 -0.11782 0.08716 -0.12268 C 0.08768 -0.125 0.08733 -0.12778 0.08872 -0.12916 C 0.09045 -0.13125 0.09306 -0.13055 0.09514 -0.13125 C 0.10469 -0.15648 0.09896 -0.14722 0.10973 -0.16134 C 0.11302 -0.1794 0.10886 -0.16134 0.11459 -0.17662 C 0.11806 -0.18541 0.11927 -0.19537 0.12257 -0.2044 C 0.12205 -0.23171 0.12848 -0.27014 0.11459 -0.29467 C 0.11181 -0.30972 0.11528 -0.29745 0.10816 -0.30972 C 0.10243 -0.31967 0.10105 -0.32685 0.09358 -0.33333 C 0.08941 -0.35069 0.09566 -0.33055 0.08716 -0.3419 C 0.08594 -0.34352 0.08629 -0.34629 0.08559 -0.34838 C 0.0823 -0.35833 0.08351 -0.35579 0.07743 -0.36134 C 0.07361 -0.37176 0.07257 -0.37546 0.06459 -0.38055 C 0.05486 -0.39977 0.06806 -0.37662 0.05643 -0.38935 C 0.0467 -0.4 0.06129 -0.39329 0.04688 -0.39791 C 0.03455 -0.41435 0.0467 -0.40116 0.03386 -0.40856 C 0.02605 -0.41319 0.01997 -0.41875 0.01129 -0.42153 C -0.00243 -0.42153 -0.03889 -0.39491 -0.04878 -0.39282 " pathEditMode="relative" rAng="0" ptsTypes="ffffffffffffffffffffffffff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9" y="-2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96296E-6 C 0.01927 0.00301 0.02743 0.00625 0.03854 -0.01713 C 0.04045 -0.02801 0.04062 -0.03889 0.04357 -0.04954 C 0.0427 -0.06945 0.04826 -0.08773 0.03385 -0.09468 C 0.02395 -0.10787 0.01493 -0.10834 0.00173 -0.11181 C -0.05469 -0.10996 -0.09046 -0.10834 -0.14827 -0.11181 C -0.15556 -0.11412 -0.16198 -0.11806 -0.16927 -0.12037 C -0.17361 -0.12385 -0.17743 -0.12848 -0.18212 -0.13125 C -0.18421 -0.13241 -0.18664 -0.13241 -0.18872 -0.13334 C -0.19723 -0.13704 -0.20452 -0.14236 -0.21285 -0.1463 C -0.21823 -0.15301 -0.2224 -0.15463 -0.229 -0.15903 C -0.23316 -0.1676 -0.23785 -0.17292 -0.24514 -0.17639 C -0.24566 -0.17848 -0.24532 -0.18148 -0.24671 -0.18287 C -0.24948 -0.18542 -0.25643 -0.18704 -0.25643 -0.18681 C -0.25955 -0.2 -0.26615 -0.20903 -0.27414 -0.21713 C -0.27761 -0.23172 -0.2724 -0.21482 -0.28386 -0.2301 C -0.28507 -0.23172 -0.28455 -0.23473 -0.28542 -0.23658 C -0.29184 -0.25023 -0.30105 -0.26389 -0.30955 -0.27523 C -0.31355 -0.29028 -0.30799 -0.2713 -0.31771 -0.29236 C -0.32344 -0.3044 -0.31389 -0.29398 -0.32414 -0.30324 C -0.32743 -0.3213 -0.32327 -0.30324 -0.329 -0.31829 C -0.32969 -0.32037 -0.32934 -0.32315 -0.33056 -0.32477 C -0.33177 -0.32639 -0.33386 -0.32616 -0.33542 -0.32685 C -0.33594 -0.32894 -0.33629 -0.33125 -0.33698 -0.33334 C -0.33785 -0.33565 -0.33959 -0.33727 -0.34028 -0.33982 C -0.34184 -0.34537 -0.34358 -0.35695 -0.34358 -0.35672 C -0.34254 -0.3669 -0.3415 -0.38102 -0.33542 -0.38912 C -0.33195 -0.39375 -0.31459 -0.39885 -0.30955 -0.4 C -0.29497 -0.41297 -0.28004 -0.40255 -0.26615 -0.3956 C -0.26389 -0.39283 -0.26111 -0.39051 -0.25955 -0.38704 C -0.25625 -0.37917 -0.25816 -0.37315 -0.25313 -0.36343 C -0.24723 -0.33889 -0.25226 -0.30371 -0.26771 -0.28588 C -0.27101 -0.28218 -0.2757 -0.28102 -0.279 -0.27732 C -0.28698 -0.26852 -0.28021 -0.27246 -0.28872 -0.26875 C -0.30643 -0.27014 -0.32431 -0.26968 -0.34184 -0.27315 C -0.34375 -0.27361 -0.34358 -0.27824 -0.34514 -0.27963 C -0.34931 -0.28334 -0.35486 -0.28334 -0.35955 -0.28588 C -0.37327 -0.31065 -0.35434 -0.28079 -0.37257 -0.29676 C -0.37552 -0.29954 -0.37483 -0.30625 -0.37743 -0.30973 C -0.37986 -0.31297 -0.38299 -0.31505 -0.38542 -0.31829 C -0.39219 -0.32732 -0.40018 -0.34699 -0.40313 -0.35903 C -0.40695 -0.39213 -0.40955 -0.43218 -0.39827 -0.46227 C -0.39618 -0.46783 -0.39236 -0.47176 -0.39028 -0.47732 C -0.38976 -0.48102 -0.39028 -0.48519 -0.38872 -0.4882 C -0.38681 -0.49213 -0.38299 -0.49352 -0.38056 -0.49676 C -0.37917 -0.49861 -0.37865 -0.50139 -0.37743 -0.50324 C -0.37535 -0.50625 -0.37309 -0.50903 -0.37084 -0.51181 C -0.36875 -0.5206 -0.36528 -0.52408 -0.35955 -0.52894 C -0.35851 -0.53102 -0.35782 -0.5338 -0.35643 -0.53542 C -0.35348 -0.53889 -0.34671 -0.54398 -0.34671 -0.54375 C -0.34393 -0.55579 -0.3382 -0.56297 -0.33056 -0.56991 C -0.32726 -0.57685 -0.32153 -0.58473 -0.31615 -0.58912 C -0.31094 -0.59329 -0.30434 -0.59422 -0.3 -0.6 C -0.29323 -0.60903 -0.2974 -0.60602 -0.28698 -0.60857 C -0.275 -0.61829 -0.28195 -0.61366 -0.26615 -0.62153 C -0.26355 -0.62292 -0.26198 -0.62616 -0.25955 -0.62801 C -0.25486 -0.63148 -0.25 -0.63403 -0.24514 -0.63658 C -0.23247 -0.64306 -0.20712 -0.64769 -0.19358 -0.64954 C -0.1849 -0.64931 -0.11077 -0.64445 -0.09011 -0.6169 " pathEditMode="relative" rAng="0" ptsTypes="fffffffffffffffffffffffffffffffffffffffffffffffffffffffffff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73" y="-32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1.48148E-6 C -0.01441 -0.00533 -0.0257 -0.01528 -0.04028 -0.01945 C -0.04618 -0.02986 -0.05121 -0.03102 -0.05972 -0.03866 C -0.06493 -0.04329 -0.06824 -0.05232 -0.07258 -0.0581 C -0.07743 -0.08241 -0.07847 -0.10579 -0.06128 -0.12037 C -0.05417 -0.13519 -0.06337 -0.11783 -0.05157 -0.13333 C -0.04913 -0.13658 -0.04757 -0.14074 -0.04515 -0.14398 C -0.04271 -0.14722 -0.03977 -0.14977 -0.03716 -0.15278 C -0.03213 -0.1588 -0.03056 -0.16458 -0.02431 -0.16783 C -0.01788 -0.17477 -0.00729 -0.1831 -0.00157 -0.19144 C 0.0125 -0.21181 0.00174 -0.20602 0.01285 -0.21065 C 0.01962 -0.22408 0.03212 -0.23542 0.04184 -0.24514 C 0.04445 -0.2581 0.04618 -0.25278 0.05313 -0.26227 C 0.05452 -0.26783 0.05504 -0.2706 0.05799 -0.27523 C 0.06094 -0.27986 0.06771 -0.2882 0.06771 -0.2882 C 0.06979 -0.29676 0.0717 -0.30046 0.07743 -0.30533 C 0.08681 -0.32546 0.08143 -0.31829 0.09184 -0.32894 C 0.09514 -0.34144 0.09757 -0.35486 0.09999 -0.36783 C 0.10399 -0.44884 0.09999 -0.35417 0.09999 -0.51829 C 0.09999 -0.53935 0.11094 -0.55093 0.1257 -0.55486 C 0.13212 -0.55995 0.13802 -0.56435 0.14514 -0.56783 C 0.14722 -0.56991 0.14913 -0.57292 0.15156 -0.57408 C 0.15677 -0.57662 0.16771 -0.57847 0.16771 -0.57847 C 0.17986 -0.58681 0.1842 -0.58449 0.19844 -0.58056 C 0.2092 -0.5662 0.20382 -0.56991 0.21285 -0.56551 C 0.22639 -0.54745 0.21962 -0.55417 0.23229 -0.54398 C 0.23507 -0.53241 0.23195 -0.54213 0.23872 -0.53125 C 0.2434 -0.52384 0.24288 -0.51921 0.24844 -0.51181 C 0.25122 -0.50046 0.24913 -0.50718 0.25643 -0.49236 L 0.25643 -0.49236 C 0.2592 -0.48333 0.26059 -0.47477 0.26441 -0.46667 C 0.26806 -0.44884 0.27344 -0.43171 0.28542 -0.42153 C 0.29011 -0.40232 0.2967 -0.39722 0.31129 -0.39352 C 0.32917 -0.37894 0.34184 -0.37708 0.36285 -0.37408 C 0.38993 -0.3507 0.42743 -0.37037 0.45972 -0.37199 C 0.46597 -0.37477 0.47257 -0.37639 0.47899 -0.37847 C 0.48056 -0.38056 0.48195 -0.3831 0.48386 -0.38495 C 0.48577 -0.38681 0.48854 -0.38681 0.49028 -0.38912 C 0.49202 -0.39144 0.49219 -0.39514 0.49358 -0.39792 C 0.4974 -0.40556 0.50035 -0.40903 0.50486 -0.41505 C 0.50972 -0.4419 0.5092 -0.46713 0.5 -0.49236 C 0.49705 -0.5132 0.4967 -0.52685 0.48386 -0.53982 C 0.48177 -0.54884 0.47952 -0.55394 0.47257 -0.55695 C 0.46146 -0.5669 0.44584 -0.57408 0.43229 -0.57408 " pathEditMode="relative" ptsTypes="ffffffffffffffffffffffffffffFffffffffffffff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44444E-6 C -0.00556 -0.01157 -0.0059 -0.00347 -0.01129 -0.01713 C -0.01372 -0.03356 -0.01285 -0.05046 -0.00972 -0.06666 C -0.00833 -0.07361 0.00156 -0.08171 0.00156 -0.08148 C 0.02048 -0.08101 0.03941 -0.08287 0.05816 -0.07939 C 0.06042 -0.07893 0.05833 -0.07314 0.05972 -0.07083 C 0.06076 -0.06898 0.06302 -0.06944 0.06458 -0.06875 C 0.06771 -0.06018 0.07083 -0.05439 0.07257 -0.04513 C 0.07205 -0.02569 0.07292 -0.00625 0.07101 0.01297 C 0.07066 0.01644 0.06736 0.01829 0.06614 0.02153 C 0.06163 0.03357 0.06858 0.02825 0.05972 0.03241 C 0.05364 0.04445 0.05972 0.03588 0.04514 0.04098 C 0.04288 0.0419 0.04097 0.04422 0.03871 0.04514 C 0.0342 0.04676 0.01632 0.04908 0.01285 0.04954 C -0.01007 0.05741 -0.03333 0.05579 -0.05642 0.0625 C -0.06858 0.07871 -0.05156 0.05857 -0.07257 0.07107 C -0.07431 0.07223 -0.07448 0.07547 -0.0757 0.07755 C -0.08021 0.08496 -0.07952 0.08357 -0.08542 0.08612 C -0.09497 0.09584 -0.09028 0.08959 -0.09844 0.10556 C -0.09983 0.10811 -0.10278 0.10811 -0.10486 0.10973 C -0.11111 0.11482 -0.11406 0.12176 -0.12101 0.12477 C -0.12205 0.12755 -0.12257 0.13079 -0.12413 0.13334 C -0.12535 0.13542 -0.12778 0.13565 -0.12899 0.13774 C -0.13004 0.13959 -0.12952 0.14237 -0.13056 0.14422 C -0.1342 0.15024 -0.13715 0.1507 -0.14184 0.15278 C -0.14497 0.16459 -0.14983 0.17408 -0.15642 0.18287 C -0.16059 0.19908 -0.15764 0.19213 -0.16441 0.2044 C -0.16615 0.21112 -0.16997 0.21667 -0.17101 0.22362 C -0.17274 0.23496 -0.1757 0.25811 -0.1757 0.25834 C -0.17517 0.2845 -0.1875 0.33704 -0.16129 0.34838 C -0.15972 0.35116 -0.15868 0.35487 -0.15642 0.35695 C -0.15365 0.3595 -0.1467 0.36135 -0.1467 0.36158 C -0.13958 0.36852 -0.13542 0.36829 -0.12743 0.37223 C -0.11858 0.37662 -0.1092 0.38287 -0.1 0.38496 C -0.07743 0.39028 -0.05347 0.39144 -0.03056 0.39352 C 0.01823 0.39121 0.04201 0.39607 0.08073 0.38287 C 0.09219 0.37362 0.10434 0.36922 0.11614 0.36135 C 0.12917 0.35278 0.13368 0.34399 0.14844 0.33774 C 0.15833 0.32778 0.16927 0.31968 0.17899 0.30973 C 0.18733 0.30116 0.19149 0.28403 0.20156 0.27963 C 0.20816 0.27084 0.21267 0.26042 0.21944 0.25162 C 0.22187 0.23797 0.2342 0.21899 0.24201 0.20857 C 0.24514 0.19051 0.24045 0.20649 0.24844 0.19792 C 0.25243 0.19375 0.25121 0.1875 0.25486 0.18287 C 0.25764 0.17917 0.26233 0.17987 0.26614 0.17848 C 0.27153 0.17408 0.28246 0.16065 0.28871 0.15926 C 0.2967 0.15741 0.30486 0.15764 0.31285 0.15695 C 0.32257 0.15834 0.33246 0.15834 0.34201 0.16135 C 0.35139 0.16436 0.34271 0.1757 0.3533 0.18079 C 0.35903 0.2007 0.35503 0.19352 0.36285 0.2044 C 0.36476 0.21667 0.36892 0.22848 0.3743 0.23889 C 0.37708 0.25394 0.38542 0.27037 0.39687 0.27524 C 0.40677 0.2845 0.39739 0.27709 0.41771 0.28172 C 0.43177 0.28473 0.44548 0.28797 0.45972 0.29028 C 0.47361 0.28959 0.48767 0.29005 0.50156 0.2882 C 0.50798 0.28727 0.51528 0.26806 0.51944 0.2625 C 0.52222 0.25093 0.52639 0.24121 0.52899 0.2301 C 0.53333 0.18727 0.53177 0.2095 0.52899 0.12917 C 0.52864 0.12061 0.52101 0.10556 0.52101 0.10579 C 0.51875 0.09028 0.51458 0.07338 0.50642 0.0625 C 0.50208 0.04468 0.50521 0.05325 0.49687 0.03658 L 0.49687 0.03681 C 0.49496 0.0294 0.4934 0.02246 0.49201 0.01505 C 0.49062 -0.00138 0.48819 -0.01782 0.48715 -0.03425 C 0.48507 -0.06643 0.48472 -0.10625 0.46788 -0.12546 " pathEditMode="relative" rAng="0" ptsTypes="ffffffffffffffffffffffffffffffffffffffffffffffffffffffffffffFffff"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92" y="1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-0.00069 C 0.00191 -0.02245 -0.00034 -0.04514 0.01146 -0.06088 C 0.01511 -0.0706 0.01632 -0.08773 0.02275 -0.09514 C 0.02448 -0.09699 0.02709 -0.09676 0.02917 -0.09745 C 0.04584 -0.11181 0.03282 -0.10857 0.06459 -0.10602 C 0.07223 -0.09907 0.0691 -0.09468 0.07761 -0.09097 C 0.08177 -0.08171 0.08403 -0.07361 0.08889 -0.06505 C 0.09098 -0.0537 0.09132 -0.04329 0.09532 -0.03287 C 0.09549 -0.0294 0.09792 0.03866 0.09844 0.04468 C 0.09896 0.05255 0.10643 0.06065 0.10973 0.06389 C 0.11372 0.06782 0.11684 0.07315 0.12101 0.07685 C 0.12483 0.08032 0.12987 0.08056 0.13403 0.08333 C 0.14184 0.08843 0.14966 0.09329 0.15816 0.09606 C 0.17691 0.09537 0.19584 0.09583 0.21459 0.09398 C 0.21806 0.09375 0.22431 0.08981 0.22431 0.09005 C 0.22952 0.08495 0.23108 0.07963 0.23716 0.07685 C 0.24184 0.06852 0.24167 0.06273 0.24844 0.05972 C 0.25417 0.05417 0.2566 0.04745 0.26302 0.04468 C 0.27032 0.03495 0.27917 0.02546 0.28889 0.02083 C 0.31771 -0.0081 0.37848 -0.03079 0.4066 -0.03079 " pathEditMode="relative" rAng="0" ptsTypes="ffffffffffffffffffff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95" y="-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2222E-6 C 0.05504 -0.00301 0.02413 0.00277 0.0533 -0.01297 C 0.05486 -0.01575 0.05625 -0.01899 0.05816 -0.02153 C 0.05955 -0.02338 0.06163 -0.02408 0.06302 -0.02593 C 0.06667 -0.03102 0.06927 -0.0375 0.07257 -0.04306 C 0.07691 -0.0595 0.07118 -0.03913 0.07743 -0.05602 C 0.08021 -0.06343 0.08038 -0.07038 0.08386 -0.07755 C 0.08316 -0.10487 0.08611 -0.1463 0.07257 -0.172 C 0.06893 -0.1875 0.07136 -0.18125 0.06615 -0.19144 C 0.06372 -0.2044 0.06285 -0.20579 0.06615 -0.22362 C 0.06684 -0.22709 0.07379 -0.24005 0.07587 -0.24306 C 0.08507 -0.25672 0.09775 -0.27269 0.11129 -0.27755 C 0.12205 -0.27686 0.13282 -0.27709 0.14358 -0.27524 C 0.14705 -0.27454 0.15643 -0.26621 0.16302 -0.26459 C 0.17118 -0.25325 0.1816 -0.24491 0.19045 -0.2345 C 0.19636 -0.22755 0.19913 -0.21829 0.20486 -0.21088 C 0.20538 -0.20718 0.20573 -0.20348 0.20643 -0.2 C 0.20782 -0.19352 0.21129 -0.18079 0.21129 -0.18079 C 0.21181 -0.14422 0.21181 -0.10764 0.21302 -0.07107 C 0.21354 -0.05394 0.21424 -0.03195 0.22587 -0.02153 C 0.22865 -0.00996 0.23403 -0.01343 0.24202 -0.01088 C 0.25816 -0.01297 0.27431 -0.01505 0.29045 -0.01713 C 0.29566 -0.01783 0.29966 -0.02616 0.3033 -0.0301 C 0.30747 -0.03473 0.31615 -0.04306 0.31615 -0.04306 C 0.31823 -0.05139 0.32222 -0.05301 0.32587 -0.06019 C 0.32952 -0.0757 0.32431 -0.05695 0.33229 -0.07315 C 0.33316 -0.075 0.33282 -0.07778 0.33386 -0.07963 C 0.33907 -0.08913 0.34393 -0.08982 0.35174 -0.0926 C 0.36511 -0.0919 0.37865 -0.09306 0.39202 -0.09028 C 0.39393 -0.08982 0.39358 -0.08542 0.39514 -0.0838 C 0.39653 -0.08241 0.39844 -0.08241 0.4 -0.08172 C 0.40382 -0.06297 0.39827 -0.08241 0.40816 -0.06875 C 0.41285 -0.0625 0.41389 -0.04977 0.41771 -0.04306 C 0.41927 -0.04005 0.42205 -0.03866 0.42431 -0.03658 C 0.42657 -0.02755 0.42917 -0.00857 0.42917 -0.00857 C 0.42865 -0.00209 0.42969 0.00486 0.42743 0.01064 C 0.42639 0.01319 0.42309 0.0118 0.42101 0.01296 C 0.41354 0.01736 0.41042 0.01921 0.40174 0.02152 C 0.38125 0.02708 0.36111 0.0375 0.34045 0.04074 C 0.33264 0.0449 0.32726 0.05231 0.31945 0.05578 C 0.3132 0.06412 0.31198 0.07523 0.30486 0.08171 C 0.30278 0.09305 0.30122 0.10208 0.3 0.11388 C 0.30278 0.1743 0.29809 0.13518 0.30486 0.16342 C 0.30556 0.1662 0.30521 0.16967 0.30643 0.17199 C 0.30903 0.17708 0.31615 0.18495 0.31615 0.18495 C 0.31962 0.19583 0.32188 0.2 0.32917 0.20648 C 0.33386 0.21597 0.33594 0.21388 0.34358 0.21712 C 0.35295 0.22569 0.36077 0.2243 0.37257 0.22569 C 0.40122 0.22384 0.40816 0.23634 0.40816 0.20856 " pathEditMode="relative" ptsTypes="fff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1860" y="55589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JEDNOTNÉ ČÍSLO</a:t>
            </a:r>
            <a:endParaRPr lang="cs-CZ" sz="2400" b="1" dirty="0"/>
          </a:p>
        </p:txBody>
      </p:sp>
      <p:pic>
        <p:nvPicPr>
          <p:cNvPr id="2061" name="Picture 13" descr="C:\Users\Uzivatelka\AppData\Local\Microsoft\Windows\Temporary Internet Files\Content.IE5\U6RAXS8L\MC90029497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4030"/>
            <a:ext cx="9144000" cy="690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Uzivatelka\AppData\Local\Microsoft\Windows\Temporary Internet Files\Content.IE5\AAZ3FUVW\MC900411874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905" b="-873"/>
          <a:stretch/>
        </p:blipFill>
        <p:spPr bwMode="auto">
          <a:xfrm>
            <a:off x="6880343" y="3787191"/>
            <a:ext cx="2263657" cy="3064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Uzivatelka\AppData\Local\Microsoft\Windows\Temporary Internet Files\Content.IE5\AAZ3FUVW\MC900424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37112"/>
            <a:ext cx="2130453" cy="207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Uzivatelka\AppData\Local\Microsoft\Windows\Temporary Internet Files\Content.IE5\AAZ3FUVW\MC900078953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08" b="53400"/>
          <a:stretch/>
        </p:blipFill>
        <p:spPr bwMode="auto">
          <a:xfrm rot="600000">
            <a:off x="2083207" y="5073058"/>
            <a:ext cx="2812569" cy="149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390560" y="4052741"/>
            <a:ext cx="720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WE</a:t>
            </a:r>
            <a:endParaRPr lang="cs-CZ" sz="3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34130" y="4631094"/>
            <a:ext cx="94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519151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THEY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2074" name="Picture 26" descr="C:\Users\Uzivatelka\AppData\Local\Microsoft\Windows\Temporary Internet Files\Content.IE5\U6RAXS8L\MC9004125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8084" y="2741351"/>
            <a:ext cx="1041121" cy="103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Uzivatelka\AppData\Local\Microsoft\Windows\Temporary Internet Files\Content.IE5\U6RAXS8L\MC9004125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668930" y="2900930"/>
            <a:ext cx="1108137" cy="109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Uzivatelka\AppData\Local\Microsoft\Windows\Temporary Internet Files\Content.IE5\U6RAXS8L\MC9004125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7912049" y="2508479"/>
            <a:ext cx="1207194" cy="119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C:\Users\Uzivatelka\AppData\Local\Microsoft\Windows\Temporary Internet Files\Content.IE5\U6RAXS8L\MC9004125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593" y="3755072"/>
            <a:ext cx="1415603" cy="140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Uzivatelka\AppData\Local\Microsoft\Windows\Temporary Internet Files\Content.IE5\U6RAXS8L\MC9004125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32140" y="3425681"/>
            <a:ext cx="1158345" cy="114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9" name="Picture 31" descr="C:\Users\Uzivatelka\AppData\Local\Microsoft\Windows\Temporary Internet Files\Content.IE5\U6RAXS8L\MC9004125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26" y="3659631"/>
            <a:ext cx="1414340" cy="140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 flipH="1">
            <a:off x="244344" y="4145074"/>
            <a:ext cx="1088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NAŠE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754946" y="3180380"/>
            <a:ext cx="1088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YOUR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771528" y="4206485"/>
            <a:ext cx="1088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THEIR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610999" y="2997255"/>
            <a:ext cx="1195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OUR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25258" y="3744820"/>
            <a:ext cx="1088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VAŠE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912049" y="2876433"/>
            <a:ext cx="1203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JEJICH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2514674" y="68611"/>
            <a:ext cx="1328776" cy="659353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mn. č.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93524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643 -0.00069 0.01303 -0.00069 0.01945 -0.00231 C 0.02605 -0.00393 0.03091 -0.01018 0.03716 -0.01296 C 0.04011 -0.01574 0.0441 -0.01643 0.04688 -0.01944 C 0.04844 -0.02106 0.04862 -0.0243 0.05 -0.02592 C 0.05851 -0.03588 0.07153 -0.04699 0.0823 -0.05162 C 0.08334 -0.0537 0.08386 -0.05671 0.08542 -0.0581 C 0.09011 -0.06227 0.10365 -0.06366 0.10816 -0.06458 C 0.11563 -0.06389 0.12362 -0.06551 0.13073 -0.0625 C 0.13299 -0.06157 0.13282 -0.05694 0.13386 -0.05393 C 0.13872 -0.03935 0.13455 -0.04653 0.14202 -0.03657 C 0.14844 -0.01898 0.15 -0.00578 0.16615 0 C 0.18125 -0.00139 0.19618 -0.00254 0.21129 -0.0044 C 0.22483 -0.00602 0.23698 -0.01528 0.25 -0.01944 C 0.25608 -0.025 0.26025 -0.02616 0.26771 -0.02801 C 0.26928 -0.03009 0.27066 -0.03264 0.27257 -0.03449 C 0.27448 -0.03634 0.27709 -0.0368 0.279 -0.03889 C 0.29306 -0.05509 0.27466 -0.04143 0.29028 -0.05162 C 0.2908 -0.0537 0.2908 -0.05648 0.29202 -0.0581 C 0.29323 -0.05972 0.29584 -0.05856 0.29688 -0.06041 C 0.29827 -0.06273 0.2974 -0.06643 0.29844 -0.06898 C 0.30053 -0.0743 0.30504 -0.07986 0.30816 -0.08403 C 0.30868 -0.0868 0.30834 -0.09028 0.30973 -0.09259 C 0.31129 -0.09514 0.31407 -0.09537 0.31615 -0.09699 C 0.32327 -0.10231 0.32379 -0.10694 0.3323 -0.10972 C 0.34271 -0.11921 0.3441 -0.11828 0.35816 -0.1162 C 0.36459 -0.10555 0.36459 -0.1 0.37414 -0.09699 C 0.37605 -0.08102 0.37917 -0.06782 0.38872 -0.0581 C 0.39115 -0.04491 0.38803 -0.05185 0.39844 -0.04537 C 0.40278 -0.04259 0.41129 -0.03657 0.41129 -0.03657 C 0.41476 -0.0368 0.43855 -0.03403 0.44688 -0.04305 C 0.44844 -0.04467 0.44862 -0.04768 0.45 -0.04953 C 0.45139 -0.05139 0.4533 -0.05254 0.45487 -0.05393 C 0.45868 -0.06134 0.46389 -0.06389 0.46771 -0.07106 C 0.47396 -0.08264 0.46719 -0.07778 0.47587 -0.08194 C 0.47691 -0.08403 0.47813 -0.08588 0.479 -0.08819 C 0.47969 -0.09028 0.47987 -0.09282 0.48073 -0.09467 C 0.48195 -0.09722 0.48403 -0.09884 0.48542 -0.10116 C 0.49445 -0.11666 0.48768 -0.11227 0.49688 -0.1162 C 0.52917 -0.11458 0.53125 -0.12176 0.55 -0.10555 C 0.55851 -0.08889 0.54688 -0.10856 0.55973 -0.09699 C 0.56285 -0.09421 0.56806 -0.08148 0.57101 -0.07754 C 0.58612 -0.05741 0.56928 -0.08541 0.5823 -0.0625 C 0.58924 -0.06319 0.59653 -0.0625 0.6033 -0.06458 C 0.61129 -0.06713 0.60886 -0.07315 0.61285 -0.07963 C 0.61528 -0.08379 0.6191 -0.08472 0.62257 -0.08611 C 0.62553 -0.09815 0.63421 -0.10231 0.64202 -0.10764 C 0.64896 -0.10694 0.65591 -0.10671 0.66285 -0.10555 C 0.66875 -0.10463 0.66719 -0.10208 0.67257 -0.09907 C 0.67605 -0.09722 0.68837 -0.09514 0.69028 -0.09467 C 0.69931 -0.08727 0.70816 -0.07963 0.71771 -0.07315 C 0.7224 -0.06389 0.72761 -0.05648 0.7323 -0.04745 C 0.73421 -0.03935 0.7375 -0.03333 0.74028 -0.02592 C 0.74289 -0.01898 0.74358 -0.01296 0.74688 -0.00648 C 0.74584 0.01759 0.74671 0.02963 0.74202 0.04931 C 0.73993 0.07755 0.73334 0.11297 0.74514 0.1375 C 0.7474 0.15185 0.74896 0.15718 0.75816 0.16551 C 0.76025 0.17408 0.76528 0.17732 0.76945 0.18472 C 0.77118 0.1919 0.7724 0.19908 0.77414 0.20625 C 0.77362 0.2206 0.77344 0.23496 0.77257 0.24931 C 0.7724 0.25232 0.77101 0.25787 0.77101 0.25787 " pathEditMode="relative" ptsTypes="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643 -0.00069 0.01303 -0.00069 0.01945 -0.00231 C 0.02605 -0.00393 0.03091 -0.01018 0.03716 -0.01296 C 0.04011 -0.01574 0.0441 -0.01643 0.04688 -0.01944 C 0.04844 -0.02106 0.04862 -0.0243 0.05 -0.02592 C 0.05851 -0.03588 0.07153 -0.04699 0.0823 -0.05162 C 0.08334 -0.0537 0.08386 -0.05671 0.08542 -0.0581 C 0.09011 -0.06227 0.10365 -0.06366 0.10816 -0.06458 C 0.11563 -0.06389 0.12362 -0.06551 0.13073 -0.0625 C 0.13299 -0.06157 0.13282 -0.05694 0.13386 -0.05393 C 0.13872 -0.03935 0.13455 -0.04653 0.14202 -0.03657 C 0.14844 -0.01898 0.15 -0.00578 0.16615 0 C 0.18125 -0.00139 0.19618 -0.00254 0.21129 -0.0044 C 0.22483 -0.00602 0.23698 -0.01528 0.25 -0.01944 C 0.25608 -0.025 0.26025 -0.02616 0.26771 -0.02801 C 0.26928 -0.03009 0.27066 -0.03264 0.27257 -0.03449 C 0.27448 -0.03634 0.27709 -0.0368 0.279 -0.03889 C 0.29306 -0.05509 0.27466 -0.04143 0.29028 -0.05162 C 0.2908 -0.0537 0.2908 -0.05648 0.29202 -0.0581 C 0.29323 -0.05972 0.29584 -0.05856 0.29688 -0.06041 C 0.29827 -0.06273 0.2974 -0.06643 0.29844 -0.06898 C 0.30053 -0.0743 0.30504 -0.07986 0.30816 -0.08403 C 0.30868 -0.0868 0.30834 -0.09028 0.30973 -0.09259 C 0.31129 -0.09514 0.31407 -0.09537 0.31615 -0.09699 C 0.32327 -0.10231 0.32379 -0.10694 0.3323 -0.10972 C 0.34271 -0.11921 0.3441 -0.11828 0.35816 -0.1162 C 0.36459 -0.10555 0.36459 -0.1 0.37414 -0.09699 C 0.37605 -0.08102 0.37917 -0.06782 0.38872 -0.0581 C 0.39115 -0.04491 0.38803 -0.05185 0.39844 -0.04537 C 0.40278 -0.04259 0.41129 -0.03657 0.41129 -0.03657 C 0.41476 -0.0368 0.43855 -0.03403 0.44688 -0.04305 C 0.44844 -0.04467 0.44862 -0.04768 0.45 -0.04953 C 0.45139 -0.05139 0.4533 -0.05254 0.45487 -0.05393 C 0.45868 -0.06134 0.46389 -0.06389 0.46771 -0.07106 C 0.47396 -0.08264 0.46719 -0.07778 0.47587 -0.08194 C 0.47691 -0.08403 0.47813 -0.08588 0.479 -0.08819 C 0.47969 -0.09028 0.47987 -0.09282 0.48073 -0.09467 C 0.48195 -0.09722 0.48403 -0.09884 0.48542 -0.10116 C 0.49445 -0.11666 0.48768 -0.11227 0.49688 -0.1162 C 0.52917 -0.11458 0.53125 -0.12176 0.55 -0.10555 C 0.55851 -0.08889 0.54688 -0.10856 0.55973 -0.09699 C 0.56285 -0.09421 0.56806 -0.08148 0.57101 -0.07754 C 0.58612 -0.05741 0.56928 -0.08541 0.5823 -0.0625 C 0.58924 -0.06319 0.59653 -0.0625 0.6033 -0.06458 C 0.61129 -0.06713 0.60886 -0.07315 0.61285 -0.07963 C 0.61528 -0.08379 0.6191 -0.08472 0.62257 -0.08611 C 0.62553 -0.09815 0.63421 -0.10231 0.64202 -0.10764 C 0.64896 -0.10694 0.65591 -0.10671 0.66285 -0.10555 C 0.66875 -0.10463 0.66719 -0.10208 0.67257 -0.09907 C 0.67605 -0.09722 0.68837 -0.09514 0.69028 -0.09467 C 0.69931 -0.08727 0.70816 -0.07963 0.71771 -0.07315 C 0.7224 -0.06389 0.72761 -0.05648 0.7323 -0.04745 C 0.73421 -0.03935 0.7375 -0.03333 0.74028 -0.02592 C 0.74289 -0.01898 0.74358 -0.01296 0.74688 -0.00648 C 0.74584 0.01759 0.74671 0.02963 0.74202 0.04931 C 0.73993 0.07755 0.73334 0.11297 0.74514 0.1375 C 0.7474 0.15185 0.74896 0.15718 0.75816 0.16551 C 0.76025 0.17408 0.76528 0.17732 0.76945 0.18472 C 0.77118 0.1919 0.7724 0.19908 0.77414 0.20625 C 0.77362 0.2206 0.77344 0.23496 0.77257 0.24931 C 0.7724 0.25232 0.77101 0.25787 0.77101 0.25787 " pathEditMode="relative" ptsTypes="ffffffffffffffffffffffffffffffffffffffffffffffffffffffffffffA">
                                      <p:cBhvr>
                                        <p:cTn id="8" dur="20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024 -0.00138 0.02066 -0.00115 0.03073 -0.00439 C 0.03455 -0.00555 0.03715 -0.01018 0.04045 -0.01296 C 0.04201 -0.01435 0.04531 -0.01736 0.04531 -0.01736 C 0.05261 -0.01064 0.05156 -0.00324 0.0566 0.00625 C 0.05938 0.022 0.06233 0.01737 0.07431 0.01505 C 0.07761 0.01204 0.08056 0.0088 0.08403 0.00625 C 0.08542 0.0051 0.0875 0.00556 0.08872 0.00417 C 0.09028 0.00255 0.09028 -0.00115 0.09201 -0.00231 C 0.09497 -0.00416 0.09844 -0.0037 0.10174 -0.00439 C 0.10729 -0.0081 0.11198 -0.0125 0.11788 -0.01504 C 0.12274 -0.01365 0.12813 -0.01412 0.13229 -0.01087 C 0.13924 -0.00555 0.13576 0.00857 0.14531 0.01713 C 0.14879 0.03658 0.14427 0.03218 0.1533 0.03658 C 0.16198 0.03473 0.17153 0.03588 0.17917 0.0301 C 0.18629 0.02477 0.18872 0.01968 0.19688 0.01713 C 0.20139 0.00463 0.19774 0.0095 0.20972 0.00417 C 0.21129 0.00348 0.21458 0.00209 0.21458 0.00209 C 0.22049 0.00278 0.22674 0.00163 0.23229 0.00417 C 0.23386 0.00487 0.23281 0.00903 0.23403 0.01065 C 0.23524 0.01227 0.23715 0.01204 0.23872 0.01274 C 0.23976 0.01482 0.24045 0.0176 0.24201 0.01922 C 0.2434 0.02061 0.24583 0.01945 0.24688 0.0213 C 0.24879 0.025 0.25 0.03426 0.25 0.03426 C 0.25052 0.04792 0.24688 0.0632 0.25174 0.07524 C 0.25434 0.08172 0.2625 0.07871 0.26788 0.0794 C 0.28177 0.08102 0.29583 0.08102 0.30972 0.08172 C 0.3092 0.08959 0.30955 0.09769 0.30816 0.10533 C 0.30642 0.11436 0.30226 0.11621 0.29844 0.12246 C 0.29497 0.12825 0.29375 0.13496 0.29201 0.1419 C 0.29254 0.14607 0.29201 0.15093 0.29358 0.15463 C 0.29445 0.15672 0.29705 0.15556 0.29844 0.15695 C 0.30417 0.16297 0.30295 0.16829 0.31146 0.172 C 0.31458 0.17477 0.31788 0.17778 0.32101 0.18056 C 0.32257 0.18195 0.32587 0.18496 0.32587 0.18496 C 0.3283 0.19862 0.32622 0.19121 0.33403 0.20625 C 0.33663 0.21135 0.34358 0.21922 0.34358 0.21922 C 0.34636 0.22963 0.34566 0.23264 0.35174 0.24075 C 0.35052 0.25834 0.34913 0.26806 0.34688 0.2838 C 0.3474 0.2882 0.34636 0.29352 0.34844 0.29676 C 0.35122 0.30093 0.36962 0.30463 0.37274 0.30533 C 0.37882 0.33056 0.37743 0.30463 0.37743 0.35047 " pathEditMode="relative" ptsTypes="fffffffffffffffffffffffffffffffffffffffffA">
                                      <p:cBhvr>
                                        <p:cTn id="1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024 -0.00138 0.02066 -0.00115 0.03073 -0.00439 C 0.03455 -0.00555 0.03715 -0.01018 0.04045 -0.01296 C 0.04201 -0.01435 0.04531 -0.01736 0.04531 -0.01736 C 0.05261 -0.01064 0.05156 -0.00324 0.0566 0.00625 C 0.05938 0.022 0.06233 0.01737 0.07431 0.01505 C 0.07761 0.01204 0.08056 0.0088 0.08403 0.00625 C 0.08542 0.0051 0.0875 0.00556 0.08872 0.00417 C 0.09028 0.00255 0.09028 -0.00115 0.09201 -0.00231 C 0.09497 -0.00416 0.09844 -0.0037 0.10174 -0.00439 C 0.10729 -0.0081 0.11198 -0.0125 0.11788 -0.01504 C 0.12274 -0.01365 0.12813 -0.01412 0.13229 -0.01087 C 0.13924 -0.00555 0.13576 0.00857 0.14531 0.01713 C 0.14879 0.03658 0.14427 0.03218 0.1533 0.03658 C 0.16198 0.03473 0.17153 0.03588 0.17917 0.0301 C 0.18629 0.02477 0.18872 0.01968 0.19688 0.01713 C 0.20139 0.00463 0.19774 0.0095 0.20972 0.00417 C 0.21129 0.00348 0.21458 0.00209 0.21458 0.00209 C 0.22049 0.00278 0.22674 0.00163 0.23229 0.00417 C 0.23386 0.00487 0.23281 0.00903 0.23403 0.01065 C 0.23524 0.01227 0.23715 0.01204 0.23872 0.01274 C 0.23976 0.01482 0.24045 0.0176 0.24201 0.01922 C 0.2434 0.02061 0.24583 0.01945 0.24688 0.0213 C 0.24879 0.025 0.25 0.03426 0.25 0.03426 C 0.25052 0.04792 0.24688 0.0632 0.25174 0.07524 C 0.25434 0.08172 0.2625 0.07871 0.26788 0.0794 C 0.28177 0.08102 0.29583 0.08102 0.30972 0.08172 C 0.3092 0.08959 0.30955 0.09769 0.30816 0.10533 C 0.30642 0.11436 0.30226 0.11621 0.29844 0.12246 C 0.29497 0.12825 0.29375 0.13496 0.29201 0.1419 C 0.29254 0.14607 0.29201 0.15093 0.29358 0.15463 C 0.29445 0.15672 0.29705 0.15556 0.29844 0.15695 C 0.30417 0.16297 0.30295 0.16829 0.31146 0.172 C 0.31458 0.17477 0.31788 0.17778 0.32101 0.18056 C 0.32257 0.18195 0.32587 0.18496 0.32587 0.18496 C 0.3283 0.19862 0.32622 0.19121 0.33403 0.20625 C 0.33663 0.21135 0.34358 0.21922 0.34358 0.21922 C 0.34636 0.22963 0.34566 0.23264 0.35174 0.24075 C 0.35052 0.25834 0.34913 0.26806 0.34688 0.2838 C 0.3474 0.2882 0.34636 0.29352 0.34844 0.29676 C 0.35122 0.30093 0.36962 0.30463 0.37274 0.30533 C 0.37882 0.33056 0.37743 0.30463 0.37743 0.35047 " pathEditMode="relative" ptsTypes="fffffffffffffffffffffffffffffffffffffffffA">
                                      <p:cBhvr>
                                        <p:cTn id="15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459 -0.00972 0.00886 -0.00509 0.01771 -0.01273 C 0.03004 -0.01203 0.04323 -0.0162 0.05486 -0.01065 C 0.05903 -0.00856 0.05695 0.0007 0.05799 0.00648 C 0.0592 0.01297 0.0632 0.02246 0.06615 0.02801 C 0.06979 0.04306 0.06806 0.03681 0.07101 0.04746 C 0.0717 0.05023 0.07136 0.05371 0.07257 0.05602 C 0.07622 0.06273 0.08021 0.06297 0.08542 0.06459 C 0.09341 0.06389 0.10156 0.06412 0.10955 0.0625 C 0.11198 0.06204 0.11389 0.05926 0.11615 0.0581 C 0.12205 0.0551 0.12934 0.05347 0.13542 0.05162 C 0.14236 0.05232 0.14966 0.05116 0.15643 0.05394 C 0.15903 0.0551 0.15938 0.05996 0.16129 0.0625 C 0.16268 0.06435 0.16459 0.06528 0.16615 0.06667 C 0.16702 0.07315 0.16893 0.0794 0.16927 0.08611 C 0.17257 0.14074 0.16563 0.11829 0.17413 0.14213 C 0.17639 0.15764 0.18316 0.1713 0.19514 0.17639 C 0.20434 0.18472 0.2165 0.18704 0.22743 0.18935 C 0.23177 0.19144 0.23594 0.19375 0.24028 0.19584 C 0.24184 0.19653 0.24514 0.19792 0.24514 0.19792 C 0.25156 0.20371 0.25764 0.20695 0.26441 0.21297 C 0.26597 0.21435 0.26927 0.21736 0.26927 0.21736 C 0.27153 0.22593 0.27327 0.23449 0.2757 0.24306 C 0.27466 0.25695 0.27535 0.27222 0.26927 0.28403 C 0.26875 0.2875 0.26875 0.29144 0.26771 0.29468 C 0.26615 0.29931 0.26129 0.30764 0.26129 0.30764 C 0.25938 0.31922 0.25816 0.32986 0.25313 0.33982 C 0.25469 0.34769 0.25816 0.35579 0.26285 0.36135 C 0.2658 0.36482 0.27257 0.36991 0.27257 0.36991 C 0.27761 0.39074 0.26945 0.36158 0.279 0.38079 C 0.28525 0.39329 0.27518 0.38704 0.28542 0.39144 C 0.2875 0.4 0.28698 0.3956 0.28698 0.4044 " pathEditMode="relative" ptsTypes="fffffffffffffffffffffffffffffffA">
                                      <p:cBhvr>
                                        <p:cTn id="2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459 -0.00972 0.00886 -0.00509 0.01771 -0.01273 C 0.03004 -0.01203 0.04323 -0.0162 0.05486 -0.01065 C 0.05903 -0.00856 0.05695 0.0007 0.05799 0.00648 C 0.0592 0.01297 0.0632 0.02246 0.06615 0.02801 C 0.06979 0.04306 0.06806 0.03681 0.07101 0.04746 C 0.0717 0.05023 0.07136 0.05371 0.07257 0.05602 C 0.07622 0.06273 0.08021 0.06297 0.08542 0.06459 C 0.09341 0.06389 0.10156 0.06412 0.10955 0.0625 C 0.11198 0.06204 0.11389 0.05926 0.11615 0.0581 C 0.12205 0.0551 0.12934 0.05347 0.13542 0.05162 C 0.14236 0.05232 0.14966 0.05116 0.15643 0.05394 C 0.15903 0.0551 0.15938 0.05996 0.16129 0.0625 C 0.16268 0.06435 0.16459 0.06528 0.16615 0.06667 C 0.16702 0.07315 0.16893 0.0794 0.16927 0.08611 C 0.17257 0.14074 0.16563 0.11829 0.17413 0.14213 C 0.17639 0.15764 0.18316 0.1713 0.19514 0.17639 C 0.20434 0.18472 0.2165 0.18704 0.22743 0.18935 C 0.23177 0.19144 0.23594 0.19375 0.24028 0.19584 C 0.24184 0.19653 0.24514 0.19792 0.24514 0.19792 C 0.25156 0.20371 0.25764 0.20695 0.26441 0.21297 C 0.26597 0.21435 0.26927 0.21736 0.26927 0.21736 C 0.27153 0.22593 0.27327 0.23449 0.2757 0.24306 C 0.27466 0.25695 0.27535 0.27222 0.26927 0.28403 C 0.26875 0.2875 0.26875 0.29144 0.26771 0.29468 C 0.26615 0.29931 0.26129 0.30764 0.26129 0.30764 C 0.25938 0.31922 0.25816 0.32986 0.25313 0.33982 C 0.25469 0.34769 0.25816 0.35579 0.26285 0.36135 C 0.2658 0.36482 0.27257 0.36991 0.27257 0.36991 C 0.27761 0.39074 0.26945 0.36158 0.279 0.38079 C 0.28525 0.39329 0.27518 0.38704 0.28542 0.39144 C 0.2875 0.4 0.28698 0.3956 0.28698 0.4044 " pathEditMode="relative" ptsTypes="fffffffffffffffffffffffffffffffA">
                                      <p:cBhvr>
                                        <p:cTn id="22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82 -0.00371 -0.00764 -0.00718 -0.01146 -0.01088 C -0.01302 -0.01227 -0.01302 -0.01597 -0.01458 -0.01736 C -0.01632 -0.01875 -0.0276 -0.02269 -0.03073 -0.02384 C -0.04132 -0.03287 -0.04445 -0.02963 -0.05816 -0.02593 C -0.06493 -0.01968 -0.0625 -0.0169 -0.06945 -0.01088 C -0.08177 0.01065 -0.1007 0.02685 -0.12101 0.03217 C -0.1474 0.03079 -0.15816 0.03264 -0.17917 0.02129 C -0.20695 0.02546 -0.20556 0.01898 -0.21788 0.04074 C -0.22031 0.05278 -0.22795 0.07014 -0.23559 0.07731 C -0.24306 0.09236 -0.23872 0.0875 -0.24688 0.09444 C -0.25104 0.10324 -0.25868 0.10694 -0.26632 0.10949 C -0.28385 0.10879 -0.30191 0.10856 -0.31945 0.10741 C -0.32813 0.10671 -0.33854 0.10208 -0.34705 0.10092 C -0.35868 0.10162 -0.37049 0.10162 -0.38229 0.10301 C -0.38941 0.1037 -0.38576 0.10717 -0.39201 0.1118 C -0.39549 0.11435 -0.39965 0.11435 -0.4033 0.11597 C -0.40781 0.125 -0.41163 0.12847 -0.41945 0.13102 C -0.42535 0.13889 -0.43195 0.14815 -0.43872 0.15463 C -0.4559 0.17129 -0.43038 0.14074 -0.44844 0.16111 C -0.4507 0.16366 -0.45226 0.16759 -0.45486 0.16967 C -0.45781 0.17199 -0.46458 0.17407 -0.46458 0.17407 C -0.4882 0.20555 -0.53958 0.19282 -0.56302 0.19352 C -0.56979 0.19653 -0.57396 0.20324 -0.58073 0.20625 C -0.58264 0.21412 -0.58993 0.22315 -0.59531 0.22778 C -0.59931 0.23611 -0.60087 0.24537 -0.60486 0.2537 C -0.60781 0.27106 -0.60608 0.2794 -0.61945 0.28379 C -0.6224 0.29977 -0.63073 0.29884 -0.64045 0.30532 C -0.65399 0.31435 -0.65799 0.31412 -0.67587 0.31597 C -0.68681 0.31991 -0.68681 0.32569 -0.69531 0.33333 C -0.70139 0.35741 -0.69149 0.31967 -0.7 0.34606 C -0.70191 0.35208 -0.70278 0.36435 -0.7033 0.36967 C -0.70295 0.39028 -0.71771 0.45417 -0.69045 0.45579 C -0.68177 0.45625 -0.67326 0.45579 -0.66458 0.45579 " pathEditMode="relative" ptsTypes="fffffffffffffffffffffffffffffffffA">
                                      <p:cBhvr>
                                        <p:cTn id="2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82 -0.00371 -0.00764 -0.00718 -0.01146 -0.01088 C -0.01302 -0.01227 -0.01302 -0.01597 -0.01458 -0.01736 C -0.01632 -0.01875 -0.0276 -0.02269 -0.03073 -0.02384 C -0.04132 -0.03287 -0.04445 -0.02963 -0.05816 -0.02593 C -0.06493 -0.01968 -0.0625 -0.0169 -0.06945 -0.01088 C -0.08177 0.01065 -0.1007 0.02685 -0.12101 0.03217 C -0.1474 0.03079 -0.15816 0.03264 -0.17917 0.02129 C -0.20695 0.02546 -0.20556 0.01898 -0.21788 0.04074 C -0.22031 0.05278 -0.22795 0.07014 -0.23559 0.07731 C -0.24306 0.09236 -0.23872 0.0875 -0.24688 0.09444 C -0.25104 0.10324 -0.25868 0.10694 -0.26632 0.10949 C -0.28385 0.10879 -0.30191 0.10856 -0.31945 0.10741 C -0.32813 0.10671 -0.33854 0.10208 -0.34705 0.10092 C -0.35868 0.10162 -0.37049 0.10162 -0.38229 0.10301 C -0.38941 0.1037 -0.38576 0.10717 -0.39201 0.1118 C -0.39549 0.11435 -0.39965 0.11435 -0.4033 0.11597 C -0.40781 0.125 -0.41163 0.12847 -0.41945 0.13102 C -0.42535 0.13889 -0.43195 0.14815 -0.43872 0.15463 C -0.4559 0.17129 -0.43038 0.14074 -0.44844 0.16111 C -0.4507 0.16366 -0.45226 0.16759 -0.45486 0.16967 C -0.45781 0.17199 -0.46458 0.17407 -0.46458 0.17407 C -0.4882 0.20555 -0.53958 0.19282 -0.56302 0.19352 C -0.56979 0.19653 -0.57396 0.20324 -0.58073 0.20625 C -0.58264 0.21412 -0.58993 0.22315 -0.59531 0.22778 C -0.59931 0.23611 -0.60087 0.24537 -0.60486 0.2537 C -0.60781 0.27106 -0.60608 0.2794 -0.61945 0.28379 C -0.6224 0.29977 -0.63073 0.29884 -0.64045 0.30532 C -0.65399 0.31435 -0.65799 0.31412 -0.67587 0.31597 C -0.68681 0.31991 -0.68681 0.32569 -0.69531 0.33333 C -0.70139 0.35741 -0.69149 0.31967 -0.7 0.34606 C -0.70191 0.35208 -0.70278 0.36435 -0.7033 0.36967 C -0.70295 0.39028 -0.71771 0.45417 -0.69045 0.45579 C -0.68177 0.45625 -0.67326 0.45579 -0.66458 0.45579 " pathEditMode="relative" ptsTypes="fffffffffffffffffffffffffffffffffA">
                                      <p:cBhvr>
                                        <p:cTn id="29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076 -0.02338 0.00087 -0.00324 -0.00972 -0.01296 C -0.021 -0.02338 -0.00816 -0.01666 -0.01927 -0.02153 C -0.04948 -0.01782 -0.05972 -0.0287 -0.0677 0.0044 C -0.06823 0.02084 -0.06788 0.03727 -0.06927 0.05371 C -0.07031 0.06574 -0.08732 0.06713 -0.09357 0.06875 C -0.10746 0.06806 -0.12152 0.06783 -0.13541 0.06667 C -0.14392 0.06597 -0.15 0.05949 -0.15798 0.0581 C -0.16441 0.05695 -0.171 0.05672 -0.17743 0.05602 C -0.21163 0.05857 -0.19687 0.05695 -0.21927 0.06667 C -0.22916 0.08611 -0.21579 0.06273 -0.22743 0.07523 C -0.22899 0.07685 -0.22934 0.07963 -0.23055 0.08172 C -0.24826 0.11343 -0.22847 0.07755 -0.24184 0.09884 C -0.2467 0.10672 -0.24861 0.11644 -0.25312 0.12477 C -0.2526 0.13125 -0.25329 0.1382 -0.25156 0.14422 C -0.25034 0.14838 -0.23871 0.15463 -0.23541 0.15486 C -0.21545 0.15625 -0.19566 0.15625 -0.17569 0.15695 C -0.17031 0.16227 -0.16614 0.16713 -0.15972 0.16991 C -0.15538 0.18611 -0.16163 0.16574 -0.15312 0.18287 C -0.15121 0.18681 -0.15034 0.1919 -0.14843 0.19584 C -0.14965 0.21204 -0.14878 0.21806 -0.15486 0.23009 C -0.15659 0.2375 -0.16007 0.25162 -0.15156 0.25162 " pathEditMode="relative" ptsTypes="fffffffffffffffffffffA">
                                      <p:cBhvr>
                                        <p:cTn id="3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076 -0.02338 0.00087 -0.00324 -0.00972 -0.01296 C -0.021 -0.02338 -0.00816 -0.01666 -0.01927 -0.02153 C -0.04948 -0.01782 -0.05972 -0.0287 -0.0677 0.0044 C -0.06823 0.02084 -0.06788 0.03727 -0.06927 0.05371 C -0.07031 0.06574 -0.08732 0.06713 -0.09357 0.06875 C -0.10746 0.06806 -0.12152 0.06783 -0.13541 0.06667 C -0.14392 0.06597 -0.15 0.05949 -0.15798 0.0581 C -0.16441 0.05695 -0.171 0.05672 -0.17743 0.05602 C -0.21163 0.05857 -0.19687 0.05695 -0.21927 0.06667 C -0.22916 0.08611 -0.21579 0.06273 -0.22743 0.07523 C -0.22899 0.07685 -0.22934 0.07963 -0.23055 0.08172 C -0.24826 0.11343 -0.22847 0.07755 -0.24184 0.09884 C -0.2467 0.10672 -0.24861 0.11644 -0.25312 0.12477 C -0.2526 0.13125 -0.25329 0.1382 -0.25156 0.14422 C -0.25034 0.14838 -0.23871 0.15463 -0.23541 0.15486 C -0.21545 0.15625 -0.19566 0.15625 -0.17569 0.15695 C -0.17031 0.16227 -0.16614 0.16713 -0.15972 0.16991 C -0.15538 0.18611 -0.16163 0.16574 -0.15312 0.18287 C -0.15121 0.18681 -0.15034 0.1919 -0.14843 0.19584 C -0.14965 0.21204 -0.14878 0.21806 -0.15486 0.23009 C -0.15659 0.2375 -0.16007 0.25162 -0.15156 0.25162 " pathEditMode="relative" ptsTypes="fffffffffffffffffffffA">
                                      <p:cBhvr>
                                        <p:cTn id="36" dur="2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181 0.0007 -0.02379 -0.00046 -0.03542 0.00232 C -0.0408 0.00371 -0.04479 0.01065 -0.05 0.01297 C -0.0592 0.02222 -0.06094 0.0331 -0.06771 0.04514 C -0.06858 0.04838 -0.07153 0.06019 -0.07101 0.0625 C -0.07049 0.06459 -0.06788 0.06412 -0.06615 0.06459 C -0.0592 0.0669 -0.05208 0.06898 -0.04514 0.07107 C -0.0401 0.07269 -0.03056 0.07755 -0.03056 0.07755 C -0.03004 0.08033 -0.03038 0.0838 -0.02899 0.08611 C -0.02795 0.08797 -0.02517 0.08634 -0.02413 0.0882 C -0.02274 0.09051 -0.02309 0.09398 -0.02257 0.09676 C -0.02517 0.13588 -0.02622 0.12246 -0.06285 0.12477 C -0.06632 0.13797 -0.06163 0.125 -0.07101 0.13565 C -0.07483 0.13982 -0.07708 0.15162 -0.07899 0.15718 C -0.07552 0.17084 -0.06337 0.16759 -0.0533 0.16991 C -0.03299 0.17477 -0.06024 0.16968 -0.03229 0.17431 C -0.02101 0.17917 -0.02309 0.17431 -0.02101 0.18727 C -0.02031 0.19144 -0.01979 0.19584 -0.01927 0.2 C -0.01979 0.20926 -0.0191 0.21898 -0.02101 0.22801 C -0.02153 0.23056 -0.02448 0.23056 -0.02587 0.23241 C -0.02726 0.23426 -0.02743 0.23727 -0.02899 0.23889 C -0.03837 0.24908 -0.06059 0.25023 -0.06927 0.25162 C -0.07431 0.25625 -0.07587 0.25834 -0.07587 0.26667 " pathEditMode="relative" ptsTypes="ffffffffffffffffffffffA">
                                      <p:cBhvr>
                                        <p:cTn id="4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181 0.0007 -0.02379 -0.00046 -0.03542 0.00232 C -0.0408 0.00371 -0.04479 0.01065 -0.05 0.01297 C -0.0592 0.02222 -0.06094 0.0331 -0.06771 0.04514 C -0.06858 0.04838 -0.07153 0.06019 -0.07101 0.0625 C -0.07049 0.06459 -0.06788 0.06412 -0.06615 0.06459 C -0.0592 0.0669 -0.05208 0.06898 -0.04514 0.07107 C -0.0401 0.07269 -0.03056 0.07755 -0.03056 0.07755 C -0.03004 0.08033 -0.03038 0.0838 -0.02899 0.08611 C -0.02795 0.08797 -0.02517 0.08634 -0.02413 0.0882 C -0.02274 0.09051 -0.02309 0.09398 -0.02257 0.09676 C -0.02517 0.13588 -0.02622 0.12246 -0.06285 0.12477 C -0.06632 0.13797 -0.06163 0.125 -0.07101 0.13565 C -0.07483 0.13982 -0.07708 0.15162 -0.07899 0.15718 C -0.07552 0.17084 -0.06337 0.16759 -0.0533 0.16991 C -0.03299 0.17477 -0.06024 0.16968 -0.03229 0.17431 C -0.02101 0.17917 -0.02309 0.17431 -0.02101 0.18727 C -0.02031 0.19144 -0.01979 0.19584 -0.01927 0.2 C -0.01979 0.20926 -0.0191 0.21898 -0.02101 0.22801 C -0.02153 0.23056 -0.02448 0.23056 -0.02587 0.23241 C -0.02726 0.23426 -0.02743 0.23727 -0.02899 0.23889 C -0.03837 0.24908 -0.06059 0.25023 -0.06927 0.25162 C -0.07431 0.25625 -0.07587 0.25834 -0.07587 0.26667 " pathEditMode="relative" ptsTypes="ffffffffffffffffffffffA">
                                      <p:cBhvr>
                                        <p:cTn id="43" dur="20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6" grpId="0"/>
      <p:bldP spid="37" grpId="0"/>
      <p:bldP spid="38" grpId="0"/>
      <p:bldP spid="39" grpId="0"/>
      <p:bldP spid="40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9378" y="476672"/>
            <a:ext cx="6965245" cy="1202485"/>
          </a:xfrm>
        </p:spPr>
        <p:txBody>
          <a:bodyPr/>
          <a:lstStyle/>
          <a:p>
            <a:r>
              <a:rPr lang="cs-CZ" dirty="0" smtClean="0"/>
              <a:t>Přivlastňovací zájmena</a:t>
            </a:r>
            <a:endParaRPr lang="cs-CZ" dirty="0"/>
          </a:p>
        </p:txBody>
      </p:sp>
      <p:pic>
        <p:nvPicPr>
          <p:cNvPr id="1028" name="Picture 4" descr="C:\Users\Uzivatelka\AppData\Local\Microsoft\Windows\Temporary Internet Files\Content.IE5\GRWWUPS6\MC900441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780" y="1324684"/>
            <a:ext cx="2232025" cy="12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ka\AppData\Local\Microsoft\Windows\Temporary Internet Files\Content.IE5\Z793PI9C\MC90044188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97"/>
          <a:stretch/>
        </p:blipFill>
        <p:spPr bwMode="auto">
          <a:xfrm>
            <a:off x="1115616" y="1484784"/>
            <a:ext cx="1279525" cy="131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590438" y="1853420"/>
            <a:ext cx="936104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 </a:t>
            </a:r>
            <a:r>
              <a:rPr lang="cs-CZ" sz="2400" b="1" dirty="0" smtClean="0">
                <a:solidFill>
                  <a:schemeClr val="tx1"/>
                </a:solidFill>
              </a:rPr>
              <a:t>= </a:t>
            </a:r>
            <a:r>
              <a:rPr lang="cs-CZ" sz="2400" dirty="0" smtClean="0">
                <a:solidFill>
                  <a:schemeClr val="tx1"/>
                </a:solidFill>
              </a:rPr>
              <a:t>já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31128" y="2600479"/>
            <a:ext cx="3229962" cy="900529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800"/>
              </a:spcAft>
            </a:pPr>
            <a:r>
              <a:rPr lang="cs-CZ" sz="2400" b="1" dirty="0"/>
              <a:t>m</a:t>
            </a:r>
            <a:r>
              <a:rPr lang="cs-CZ" sz="2400" b="1" dirty="0" smtClean="0"/>
              <a:t>y</a:t>
            </a:r>
            <a:r>
              <a:rPr lang="cs-CZ" sz="2400" dirty="0" smtClean="0"/>
              <a:t> – moje</a:t>
            </a:r>
          </a:p>
          <a:p>
            <a:pPr algn="ctr">
              <a:spcAft>
                <a:spcPts val="1800"/>
              </a:spcAft>
            </a:pPr>
            <a:r>
              <a:rPr lang="cs-CZ" sz="2400" dirty="0" smtClean="0"/>
              <a:t>Ex.: …………………………</a:t>
            </a:r>
            <a:endParaRPr lang="cs-CZ" sz="2400" dirty="0"/>
          </a:p>
        </p:txBody>
      </p:sp>
      <p:pic>
        <p:nvPicPr>
          <p:cNvPr id="1031" name="Picture 7" descr="C:\Users\Uzivatelka\AppData\Local\Microsoft\Windows\Temporary Internet Files\Content.IE5\3T597R7B\MC9000787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029" y="3706665"/>
            <a:ext cx="2016224" cy="189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1062281" y="5407435"/>
            <a:ext cx="169084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smtClean="0">
                <a:solidFill>
                  <a:schemeClr val="tx1"/>
                </a:solidFill>
              </a:rPr>
              <a:t>they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= </a:t>
            </a:r>
            <a:r>
              <a:rPr lang="cs-CZ" sz="2400" dirty="0" smtClean="0">
                <a:solidFill>
                  <a:schemeClr val="tx1"/>
                </a:solidFill>
              </a:rPr>
              <a:t>oni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32" name="Picture 8" descr="C:\Users\Uzivatelka\AppData\Local\Microsoft\Windows\Temporary Internet Files\Content.IE5\U6RAXS8L\MC9000787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127" y="3939573"/>
            <a:ext cx="3363802" cy="1402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4864968" y="5407435"/>
            <a:ext cx="3307432" cy="82505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200"/>
              </a:spcAft>
            </a:pPr>
            <a:r>
              <a:rPr lang="en-US" sz="2400" b="1" dirty="0" smtClean="0"/>
              <a:t>their</a:t>
            </a:r>
            <a:r>
              <a:rPr lang="en-US" sz="2400" dirty="0" smtClean="0"/>
              <a:t> – </a:t>
            </a:r>
            <a:r>
              <a:rPr lang="cs-CZ" sz="2400" dirty="0" smtClean="0"/>
              <a:t>jejich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/>
              <a:t>Ex.: ……………………</a:t>
            </a:r>
            <a:endParaRPr lang="cs-CZ" sz="2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115616" y="3603137"/>
            <a:ext cx="684547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Šipka doprava 8"/>
          <p:cNvSpPr/>
          <p:nvPr/>
        </p:nvSpPr>
        <p:spPr>
          <a:xfrm>
            <a:off x="3779912" y="2060848"/>
            <a:ext cx="936104" cy="368636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3779912" y="4468646"/>
            <a:ext cx="936104" cy="368636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2965222"/>
            <a:ext cx="2376263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/>
              <a:t>This is </a:t>
            </a:r>
            <a:r>
              <a:rPr lang="en-US" sz="2400" b="1" dirty="0" smtClean="0"/>
              <a:t>my</a:t>
            </a:r>
            <a:r>
              <a:rPr lang="en-US" sz="2400" dirty="0" smtClean="0"/>
              <a:t> pencil.</a:t>
            </a:r>
            <a:endParaRPr lang="en-US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5752666"/>
            <a:ext cx="2242423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/>
              <a:t>This is </a:t>
            </a:r>
            <a:r>
              <a:rPr lang="en-US" sz="2400" b="1" dirty="0" smtClean="0"/>
              <a:t>their </a:t>
            </a:r>
            <a:r>
              <a:rPr lang="en-US" sz="2400" dirty="0" smtClean="0"/>
              <a:t>key.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11176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zivatelka\AppData\Local\Microsoft\Windows\Temporary Internet Files\Content.IE5\GRWWUPS6\MC900441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261" y="4683625"/>
            <a:ext cx="1717986" cy="94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:\Users\Uzivatelka\AppData\Local\Microsoft\Windows\Temporary Internet Files\Content.IE5\U6RAXS8L\MC9000787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425" y="4646862"/>
            <a:ext cx="2433161" cy="1014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5661247"/>
            <a:ext cx="2651553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/>
              <a:t>This is </a:t>
            </a:r>
            <a:r>
              <a:rPr lang="en-US" sz="2400" b="1" dirty="0" smtClean="0"/>
              <a:t>my</a:t>
            </a:r>
            <a:r>
              <a:rPr lang="en-US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 smtClean="0"/>
              <a:t>pencil.</a:t>
            </a:r>
            <a:endParaRPr lang="en-US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5" y="5661248"/>
            <a:ext cx="249644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/>
              <a:t>This is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</a:t>
            </a:r>
            <a:r>
              <a:rPr lang="en-US" sz="2400" b="1" dirty="0" smtClean="0"/>
              <a:t>their </a:t>
            </a:r>
            <a:r>
              <a:rPr lang="en-US" sz="2400" dirty="0" smtClean="0"/>
              <a:t>key.</a:t>
            </a:r>
            <a:endParaRPr lang="en-US" sz="2400" dirty="0"/>
          </a:p>
        </p:txBody>
      </p:sp>
      <p:pic>
        <p:nvPicPr>
          <p:cNvPr id="7170" name="Picture 2" descr="C:\Users\Uzivatelka\AppData\Local\Microsoft\Windows\Temporary Internet Files\Content.IE5\U5O5I8CS\MC9000787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5"/>
            <a:ext cx="5760640" cy="508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zivatelka\AppData\Local\Microsoft\Windows\Temporary Internet Files\Content.IE5\GRWWUPS6\MC900411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556" y="960828"/>
            <a:ext cx="1287611" cy="102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09225" y="1988840"/>
            <a:ext cx="33756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Přivlastňovací zájmeno </a:t>
            </a:r>
            <a:r>
              <a:rPr lang="cs-CZ" sz="2400" dirty="0" smtClean="0"/>
              <a:t>stojí ve větě na pozici ne/určitého členu!</a:t>
            </a:r>
          </a:p>
          <a:p>
            <a:r>
              <a:rPr lang="cs-CZ" sz="2400" b="1" dirty="0" smtClean="0"/>
              <a:t>→ </a:t>
            </a:r>
            <a:r>
              <a:rPr lang="cs-CZ" sz="2400" b="1" dirty="0" smtClean="0">
                <a:solidFill>
                  <a:srgbClr val="FF0000"/>
                </a:solidFill>
              </a:rPr>
              <a:t>člen se již nevkládá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441292" y="5750493"/>
            <a:ext cx="228039" cy="32296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4441292" y="5750493"/>
            <a:ext cx="228039" cy="32296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17556" y="5749627"/>
            <a:ext cx="228039" cy="32296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6804248" y="5749627"/>
            <a:ext cx="228039" cy="32296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315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28559" y="498323"/>
            <a:ext cx="6965245" cy="1202485"/>
          </a:xfrm>
        </p:spPr>
        <p:txBody>
          <a:bodyPr/>
          <a:lstStyle/>
          <a:p>
            <a:r>
              <a:rPr lang="cs-CZ" dirty="0" smtClean="0"/>
              <a:t>Are these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?</a:t>
            </a:r>
            <a:endParaRPr lang="en-US" dirty="0"/>
          </a:p>
        </p:txBody>
      </p:sp>
      <p:pic>
        <p:nvPicPr>
          <p:cNvPr id="6146" name="Picture 2" descr="C:\Users\Uzivatelka\AppData\Local\Microsoft\Windows\Temporary Internet Files\Content.IE5\U5O5I8CS\MC9001965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36296" y="1458204"/>
            <a:ext cx="1121977" cy="112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077144" y="1497642"/>
            <a:ext cx="3104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Tamto je jejich auto.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7224" y="1959307"/>
            <a:ext cx="223224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       car.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05336" y="195930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our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93133" y="1959303"/>
            <a:ext cx="2583904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their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smtClean="0"/>
              <a:t>car.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77124" y="2751395"/>
            <a:ext cx="6328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Ne, já nemám jeho nejoblíbenější hračku!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7224" y="3249717"/>
            <a:ext cx="497097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No, I </a:t>
            </a:r>
            <a:r>
              <a:rPr lang="cs-CZ" sz="2400" b="1" dirty="0" err="1" smtClean="0"/>
              <a:t>haven‘t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        </a:t>
            </a:r>
            <a:r>
              <a:rPr lang="cs-CZ" sz="2400" b="1" dirty="0" err="1" smtClean="0"/>
              <a:t>favourite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toy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89685" y="324971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her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4803" y="3861048"/>
            <a:ext cx="4970973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No, I </a:t>
            </a:r>
            <a:r>
              <a:rPr lang="cs-CZ" sz="2400" b="1" dirty="0" err="1" smtClean="0"/>
              <a:t>haven‘t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favourite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toy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77144" y="4725144"/>
            <a:ext cx="3818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Jsou toto tvoje hodinky?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97226" y="5211683"/>
            <a:ext cx="275249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this</a:t>
            </a:r>
            <a:r>
              <a:rPr lang="cs-CZ" sz="2400" b="1" dirty="0" smtClean="0"/>
              <a:t>       </a:t>
            </a:r>
            <a:r>
              <a:rPr lang="cs-CZ" sz="2400" b="1" dirty="0" err="1" smtClean="0"/>
              <a:t>watch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13435" y="521168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my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88023" y="5211683"/>
            <a:ext cx="2617421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your</a:t>
            </a:r>
            <a:r>
              <a:rPr lang="cs-CZ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/>
              <a:t>watch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50313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 animBg="1"/>
      <p:bldP spid="19" grpId="0"/>
      <p:bldP spid="20" grpId="0" animBg="1"/>
      <p:bldP spid="26" grpId="0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4433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1434</TotalTime>
  <Words>262</Words>
  <Application>Microsoft Office PowerPoint</Application>
  <PresentationFormat>Předvádění na obrazovce (4:3)</PresentationFormat>
  <Paragraphs>131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Prezentace aplikace PowerPoint</vt:lpstr>
      <vt:lpstr>Possessive pronouns</vt:lpstr>
      <vt:lpstr>OSOBNÍ x PŘIVLASTŇOVACÍ</vt:lpstr>
      <vt:lpstr>Prezentace aplikace PowerPoint</vt:lpstr>
      <vt:lpstr>Prezentace aplikace PowerPoint</vt:lpstr>
      <vt:lpstr>Přivlastňovací zájmena</vt:lpstr>
      <vt:lpstr>Prezentace aplikace PowerPoint</vt:lpstr>
      <vt:lpstr>Are these sentences right?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Uzivatelka</cp:lastModifiedBy>
  <cp:revision>32</cp:revision>
  <dcterms:created xsi:type="dcterms:W3CDTF">2013-10-26T12:51:09Z</dcterms:created>
  <dcterms:modified xsi:type="dcterms:W3CDTF">2014-02-06T20:38:49Z</dcterms:modified>
</cp:coreProperties>
</file>