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sldIdLst>
    <p:sldId id="256" r:id="rId2"/>
    <p:sldId id="257" r:id="rId3"/>
    <p:sldId id="259" r:id="rId4"/>
    <p:sldId id="267" r:id="rId5"/>
    <p:sldId id="2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2" autoAdjust="0"/>
    <p:restoredTop sz="94660"/>
  </p:normalViewPr>
  <p:slideViewPr>
    <p:cSldViewPr>
      <p:cViewPr>
        <p:scale>
          <a:sx n="70" d="100"/>
          <a:sy n="70" d="100"/>
        </p:scale>
        <p:origin x="-528" y="53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C06E93-C7FA-4D7B-9ED6-E77082FE4DA0}" type="datetimeFigureOut">
              <a:rPr lang="cs-CZ" smtClean="0"/>
              <a:t>4.4.2014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CA2BB6-A380-4669-B61B-12BEB0B3C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062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CA2BB6-A380-4669-B61B-12BEB0B3CAEF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CA2BB6-A380-4669-B61B-12BEB0B3CAEF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CA2BB6-A380-4669-B61B-12BEB0B3CAEF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CA2BB6-A380-4669-B61B-12BEB0B3CAEF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CA2BB6-A380-4669-B61B-12BEB0B3CAEF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písemnosti při porušení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Základní pojmy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23. </a:t>
            </a:r>
            <a:r>
              <a:rPr lang="cs-CZ" smtClean="0"/>
              <a:t>11.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179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ZÁKLADNÍ  POJMY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784976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Kupující, prodávající, urgence, reklamace, 				upomínky, zboží, platba.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písemností při porušení kupní smlouvy. 			Materiál je připraven formou prezentace – 				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9042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ZÁKLADNÍ  POJMY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08720"/>
            <a:ext cx="8856984" cy="48965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PAMATUJ</a:t>
            </a:r>
          </a:p>
          <a:p>
            <a:pPr>
              <a:buFont typeface="Wingdings" pitchFamily="2" charset="2"/>
              <a:buNone/>
            </a:pPr>
            <a:r>
              <a:rPr lang="cs-CZ" sz="2400" dirty="0" smtClean="0"/>
              <a:t>Podmínky </a:t>
            </a:r>
            <a:r>
              <a:rPr lang="cs-CZ" sz="2400" dirty="0"/>
              <a:t>kupní smlouvy (objednávky) musí plnit </a:t>
            </a:r>
            <a:r>
              <a:rPr lang="cs-CZ" sz="2400" dirty="0" smtClean="0"/>
              <a:t>jak prodávající tak i </a:t>
            </a:r>
            <a:r>
              <a:rPr lang="cs-CZ" sz="2400" dirty="0"/>
              <a:t>kupující. </a:t>
            </a:r>
            <a:endParaRPr lang="cs-CZ" sz="2400" dirty="0" smtClean="0"/>
          </a:p>
          <a:p>
            <a:pPr>
              <a:buFont typeface="Wingdings" pitchFamily="2" charset="2"/>
              <a:buNone/>
            </a:pPr>
            <a:r>
              <a:rPr lang="cs-CZ" sz="2400" dirty="0" smtClean="0"/>
              <a:t>Pokud </a:t>
            </a:r>
            <a:r>
              <a:rPr lang="cs-CZ" sz="2400" dirty="0"/>
              <a:t>je </a:t>
            </a:r>
            <a:r>
              <a:rPr lang="cs-CZ" sz="2400" dirty="0" smtClean="0"/>
              <a:t>jedna </a:t>
            </a:r>
            <a:r>
              <a:rPr lang="cs-CZ" sz="2400" dirty="0"/>
              <a:t>ze smluvních stran </a:t>
            </a:r>
            <a:r>
              <a:rPr lang="cs-CZ" sz="2400" dirty="0" smtClean="0"/>
              <a:t>nedodrží</a:t>
            </a:r>
            <a:r>
              <a:rPr lang="cs-CZ" sz="2400" dirty="0"/>
              <a:t>, dochází </a:t>
            </a:r>
            <a:r>
              <a:rPr lang="cs-CZ" sz="2400" dirty="0" smtClean="0"/>
              <a:t>             </a:t>
            </a:r>
            <a:r>
              <a:rPr lang="cs-CZ" sz="2400" b="1" dirty="0" smtClean="0">
                <a:solidFill>
                  <a:srgbClr val="FFC000"/>
                </a:solidFill>
              </a:rPr>
              <a:t>k porušení smluvních </a:t>
            </a:r>
            <a:r>
              <a:rPr lang="cs-CZ" sz="2400" b="1" dirty="0">
                <a:solidFill>
                  <a:srgbClr val="FFC000"/>
                </a:solidFill>
              </a:rPr>
              <a:t>povinností</a:t>
            </a:r>
            <a:r>
              <a:rPr lang="cs-CZ" sz="2400" dirty="0" smtClean="0"/>
              <a:t>.</a:t>
            </a:r>
          </a:p>
          <a:p>
            <a:pPr>
              <a:buFont typeface="Wingdings" pitchFamily="2" charset="2"/>
              <a:buNone/>
            </a:pPr>
            <a:r>
              <a:rPr lang="cs-CZ" sz="2400" dirty="0" smtClean="0"/>
              <a:t>Kupující nebo prodávající odesílá písemnost.</a:t>
            </a:r>
          </a:p>
          <a:p>
            <a:pPr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kupující nezaplatil </a:t>
            </a:r>
            <a:r>
              <a:rPr lang="cs-CZ" sz="2400" dirty="0" smtClean="0"/>
              <a:t>– prodávající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UPOMÍNKU</a:t>
            </a:r>
          </a:p>
          <a:p>
            <a:pPr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prodávající nepošle zboží </a:t>
            </a:r>
            <a:r>
              <a:rPr lang="cs-CZ" sz="2400" dirty="0" smtClean="0"/>
              <a:t>– kupující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URGENCI</a:t>
            </a:r>
          </a:p>
          <a:p>
            <a:pPr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prodávající nedodrží objednávku</a:t>
            </a:r>
            <a:r>
              <a:rPr lang="cs-CZ" sz="2400" dirty="0" smtClean="0"/>
              <a:t>, nebo </a:t>
            </a:r>
            <a:r>
              <a:rPr lang="cs-CZ" sz="2400" dirty="0" smtClean="0">
                <a:solidFill>
                  <a:srgbClr val="FF0000"/>
                </a:solidFill>
              </a:rPr>
              <a:t>zásilka</a:t>
            </a:r>
          </a:p>
          <a:p>
            <a:pPr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dojde poškozená</a:t>
            </a:r>
            <a:r>
              <a:rPr lang="cs-CZ" sz="2400" dirty="0" smtClean="0"/>
              <a:t> – kupující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REKLAMACI 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356992"/>
            <a:ext cx="2155922" cy="219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047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ZÁKLADNÍ  POJMY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dirty="0" smtClean="0"/>
              <a:t>   URGENCE</a:t>
            </a:r>
            <a:endParaRPr lang="cs-CZ" sz="2400" dirty="0"/>
          </a:p>
          <a:p>
            <a:r>
              <a:rPr lang="cs-CZ" sz="2400" dirty="0" smtClean="0"/>
              <a:t>   REKLAMACE</a:t>
            </a:r>
            <a:endParaRPr lang="cs-CZ" sz="2400" dirty="0"/>
          </a:p>
          <a:p>
            <a:r>
              <a:rPr lang="cs-CZ" sz="2400" dirty="0" smtClean="0"/>
              <a:t>   UPOMÍNKY</a:t>
            </a:r>
            <a:endParaRPr lang="cs-CZ" sz="2400" dirty="0"/>
          </a:p>
          <a:p>
            <a:pPr lvl="1"/>
            <a:r>
              <a:rPr lang="cs-CZ" sz="2400" dirty="0" smtClean="0"/>
              <a:t>    První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Druhá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Pokus </a:t>
            </a:r>
            <a:r>
              <a:rPr lang="cs-CZ" sz="2400" dirty="0"/>
              <a:t>o </a:t>
            </a:r>
            <a:r>
              <a:rPr lang="cs-CZ" sz="2400" dirty="0" smtClean="0"/>
              <a:t>smír	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Users\sarka.schuplerova\AppData\Local\Microsoft\Windows\Temporary Internet Files\Content.IE5\MVKSZD5S\MC9004338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937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548680"/>
            <a:ext cx="8136904" cy="54006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33453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626</TotalTime>
  <Words>356</Words>
  <Application>Microsoft Office PowerPoint</Application>
  <PresentationFormat>Předvádění na obrazovce (4:3)</PresentationFormat>
  <Paragraphs>51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průvodní list</vt:lpstr>
      <vt:lpstr>ZÁKLADNÍ  POJMY</vt:lpstr>
      <vt:lpstr>ZÁKLADNÍ  POJMY</vt:lpstr>
      <vt:lpstr>ZÁKLADNÍ  POJMY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60</cp:revision>
  <dcterms:created xsi:type="dcterms:W3CDTF">2012-08-06T07:07:34Z</dcterms:created>
  <dcterms:modified xsi:type="dcterms:W3CDTF">2014-04-04T16:07:21Z</dcterms:modified>
</cp:coreProperties>
</file>