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78" r:id="rId2"/>
    <p:sldId id="297" r:id="rId3"/>
    <p:sldId id="281" r:id="rId4"/>
    <p:sldId id="298" r:id="rId5"/>
    <p:sldId id="299" r:id="rId6"/>
    <p:sldId id="302" r:id="rId7"/>
    <p:sldId id="300" r:id="rId8"/>
    <p:sldId id="303" r:id="rId9"/>
    <p:sldId id="301" r:id="rId10"/>
    <p:sldId id="305" r:id="rId11"/>
    <p:sldId id="304" r:id="rId12"/>
    <p:sldId id="26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5A111915-BE36-4E01-A7E5-04B1672EAD32}" styleName="Světlý styl 2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103" autoAdjust="0"/>
    <p:restoredTop sz="94660"/>
  </p:normalViewPr>
  <p:slideViewPr>
    <p:cSldViewPr>
      <p:cViewPr>
        <p:scale>
          <a:sx n="100" d="100"/>
          <a:sy n="100" d="100"/>
        </p:scale>
        <p:origin x="-492" y="6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27.3.2014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27.3.2014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27.3.2014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27.3.2014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27.3.2014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27.3.2014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27.3.2014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27.3.2014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27.3.2014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27.3.2014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27.3.2014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27.3.2014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27.3.2014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23847417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27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Seznámení s rozšiřováním základů 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Základy, nástavba, rekonstrukce, hmotnost budovy, příložky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Přestavby</a:t>
                      </a:r>
                      <a:r>
                        <a:rPr lang="cs-CZ" sz="1200" baseline="0" dirty="0" smtClean="0">
                          <a:effectLst/>
                        </a:rPr>
                        <a:t> budov</a:t>
                      </a:r>
                      <a:r>
                        <a:rPr lang="cs-CZ" sz="1200" dirty="0" smtClean="0">
                          <a:effectLst/>
                        </a:rPr>
                        <a:t> 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Ivana Businská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Výklad 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Výklad pomocí prezentace</a:t>
                      </a:r>
                      <a:endParaRPr lang="cs-CZ" sz="105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 obor Zedník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2. ročník, žáci 16 – 17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smtClean="0"/>
              <a:t>VY_32_INOVACE_27_542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1835696" y="965919"/>
            <a:ext cx="56166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Rozšiřování základů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4155817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07628" y="2708920"/>
            <a:ext cx="792088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>
                <a:solidFill>
                  <a:srgbClr val="FF0000"/>
                </a:solidFill>
              </a:rPr>
              <a:t>Rozšiřování základů</a:t>
            </a:r>
            <a:endParaRPr lang="cs-CZ" sz="6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763147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827584" y="1916832"/>
            <a:ext cx="7416824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Rozšiřování základů se provádí při přetížení základové půdy. Zatížení  se roznese na větší plochu základové půdy.</a:t>
            </a:r>
          </a:p>
          <a:p>
            <a:endParaRPr lang="cs-CZ" sz="2400" b="1" dirty="0"/>
          </a:p>
          <a:p>
            <a:r>
              <a:rPr lang="cs-CZ" sz="2400" b="1" dirty="0" smtClean="0"/>
              <a:t>K přetížení základové půdy může dojít vlivem zvětšení hmotnosti budovy.</a:t>
            </a:r>
          </a:p>
          <a:p>
            <a:endParaRPr lang="cs-CZ" sz="2400" b="1" dirty="0"/>
          </a:p>
          <a:p>
            <a:r>
              <a:rPr lang="cs-CZ" sz="2400" b="1" dirty="0" smtClean="0"/>
              <a:t>Hmotnost budovy se většinou zvýší vybudováním nástavby, rekonstrukcí nebo funkční změnou budovy.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7145859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719572" y="1369466"/>
            <a:ext cx="7272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Základy lze rozšiřovat:</a:t>
            </a:r>
            <a:endParaRPr lang="cs-CZ" sz="2400" b="1" u="sng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44799" y="1916832"/>
            <a:ext cx="799288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1) jednostrannými nebo oboustrannými příložkami z betonu             2) jednostrannými </a:t>
            </a:r>
            <a:r>
              <a:rPr lang="cs-CZ" sz="2400" b="1" dirty="0"/>
              <a:t>nebo oboustrannými příložkami </a:t>
            </a:r>
            <a:r>
              <a:rPr lang="cs-CZ" sz="2400" b="1" dirty="0" smtClean="0"/>
              <a:t>      železobetonu</a:t>
            </a:r>
          </a:p>
          <a:p>
            <a:r>
              <a:rPr lang="cs-CZ" sz="2400" b="1" dirty="0" smtClean="0"/>
              <a:t>3)podvlečení ocelových nosníků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778868" y="3789040"/>
            <a:ext cx="76328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Požadavky na rozšiřování základů:</a:t>
            </a:r>
            <a:endParaRPr lang="cs-CZ" sz="2400" b="1" u="sng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43608" y="4365104"/>
            <a:ext cx="734481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</a:t>
            </a:r>
            <a:r>
              <a:rPr lang="cs-CZ" sz="2400" b="1" dirty="0" smtClean="0"/>
              <a:t>1) rozšiřovat lze pouze základ neporušený a pevný</a:t>
            </a:r>
          </a:p>
          <a:p>
            <a:r>
              <a:rPr lang="cs-CZ" sz="2400" b="1" dirty="0"/>
              <a:t> </a:t>
            </a:r>
            <a:r>
              <a:rPr lang="cs-CZ" sz="2400" b="1" dirty="0" smtClean="0"/>
              <a:t>2) musí dojít k pevnému spojení stávajícího a </a:t>
            </a:r>
            <a:r>
              <a:rPr lang="cs-CZ" sz="2400" b="1" smtClean="0"/>
              <a:t>nově             rozšířeného </a:t>
            </a:r>
            <a:r>
              <a:rPr lang="cs-CZ" sz="2400" b="1" dirty="0" smtClean="0"/>
              <a:t>základu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9488768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95536" y="1700808"/>
            <a:ext cx="84249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Rozšíření základu příložkami z prostého betonu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96065" y="2852936"/>
            <a:ext cx="30243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Postup práce:</a:t>
            </a:r>
            <a:endParaRPr lang="cs-CZ" sz="2400" b="1" u="sng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96065" y="3505587"/>
            <a:ext cx="691276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AutoNum type="arabicParenR"/>
            </a:pPr>
            <a:r>
              <a:rPr lang="cs-CZ" sz="2400" b="1" dirty="0"/>
              <a:t>p</a:t>
            </a:r>
            <a:r>
              <a:rPr lang="cs-CZ" sz="2400" b="1" dirty="0" smtClean="0"/>
              <a:t>odél základu se po jedné nebo po obou stranách odkope zemina až na patu starého základu</a:t>
            </a:r>
          </a:p>
          <a:p>
            <a:pPr marL="457200" indent="-457200">
              <a:buAutoNum type="arabicParenR"/>
            </a:pPr>
            <a:r>
              <a:rPr lang="cs-CZ" sz="2400" b="1" dirty="0"/>
              <a:t>v</a:t>
            </a:r>
            <a:r>
              <a:rPr lang="cs-CZ" sz="2400" b="1" dirty="0" smtClean="0"/>
              <a:t> základech, popř. i ve sklepním zdivu, se vysekají vodorovné ozuby po celé délce</a:t>
            </a:r>
          </a:p>
          <a:p>
            <a:pPr marL="457200" indent="-457200">
              <a:buAutoNum type="arabicParenR"/>
            </a:pPr>
            <a:r>
              <a:rPr lang="cs-CZ" sz="2400" b="1" dirty="0"/>
              <a:t>n</a:t>
            </a:r>
            <a:r>
              <a:rPr lang="cs-CZ" sz="2400" b="1" dirty="0" smtClean="0"/>
              <a:t>a připravené ozuby se přibetonují příložky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8577124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1026" name="Picture 2" descr="E:\DUMY\Bus\11a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043160"/>
            <a:ext cx="4496242" cy="4834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641429" y="3642702"/>
            <a:ext cx="316835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1) starý základový pás</a:t>
            </a:r>
          </a:p>
          <a:p>
            <a:r>
              <a:rPr lang="cs-CZ" sz="2400" b="1" dirty="0" smtClean="0"/>
              <a:t>2) nový boční pás</a:t>
            </a:r>
          </a:p>
          <a:p>
            <a:r>
              <a:rPr lang="cs-CZ" sz="2400" b="1" dirty="0" smtClean="0"/>
              <a:t>3) zazubení</a:t>
            </a:r>
          </a:p>
          <a:p>
            <a:r>
              <a:rPr lang="cs-CZ" sz="2400" b="1" dirty="0" smtClean="0"/>
              <a:t>4) spojovací výztuž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489490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467544" y="1772816"/>
            <a:ext cx="82809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Rozšíření základu příložkami ze železobetonu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547664" y="2708920"/>
            <a:ext cx="47525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Postup práce:</a:t>
            </a:r>
            <a:endParaRPr lang="cs-CZ" sz="2400" b="1" u="sng" dirty="0"/>
          </a:p>
        </p:txBody>
      </p:sp>
      <p:sp>
        <p:nvSpPr>
          <p:cNvPr id="5" name="TextovéPole 4"/>
          <p:cNvSpPr txBox="1"/>
          <p:nvPr/>
        </p:nvSpPr>
        <p:spPr>
          <a:xfrm>
            <a:off x="1547664" y="3429000"/>
            <a:ext cx="720080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AutoNum type="arabicParenR"/>
            </a:pPr>
            <a:r>
              <a:rPr lang="cs-CZ" sz="2400" b="1" dirty="0"/>
              <a:t>v</a:t>
            </a:r>
            <a:r>
              <a:rPr lang="cs-CZ" sz="2400" b="1" dirty="0" smtClean="0"/>
              <a:t>e vzdálenostech 1,0 až 1,5 m vysekáme nebo provrtáme otvory ve stávajícím základu nebo sklepním zdivu.</a:t>
            </a:r>
          </a:p>
          <a:p>
            <a:pPr marL="457200" indent="-457200">
              <a:buAutoNum type="arabicParenR"/>
            </a:pPr>
            <a:r>
              <a:rPr lang="cs-CZ" sz="2400" b="1" dirty="0"/>
              <a:t>o</a:t>
            </a:r>
            <a:r>
              <a:rPr lang="cs-CZ" sz="2400" b="1" dirty="0" smtClean="0"/>
              <a:t>tvory protáhneme ocelovou výztuž zakončenou háky</a:t>
            </a:r>
          </a:p>
          <a:p>
            <a:pPr marL="457200" indent="-457200">
              <a:buAutoNum type="arabicParenR"/>
            </a:pPr>
            <a:r>
              <a:rPr lang="cs-CZ" sz="2400" b="1" dirty="0"/>
              <a:t>p</a:t>
            </a:r>
            <a:r>
              <a:rPr lang="cs-CZ" sz="2400" b="1" dirty="0" smtClean="0"/>
              <a:t>rovedeme bednění a uložíme betonovou směs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320262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2050" name="Picture 2" descr="E:\DUMY\Bus\11b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2131" y="1268760"/>
            <a:ext cx="7582345" cy="4608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143147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51520" y="1700808"/>
            <a:ext cx="85689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Rozšíření základu podvlečení ocelových nosníků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50082" y="2924943"/>
            <a:ext cx="38164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Postup práce:</a:t>
            </a:r>
            <a:endParaRPr lang="cs-CZ" sz="2400" b="1" u="sng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43608" y="3573016"/>
            <a:ext cx="741682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AutoNum type="arabicParenR"/>
            </a:pPr>
            <a:r>
              <a:rPr lang="cs-CZ" sz="2400" b="1" dirty="0"/>
              <a:t>o</a:t>
            </a:r>
            <a:r>
              <a:rPr lang="cs-CZ" sz="2400" b="1" dirty="0" smtClean="0"/>
              <a:t>dkopeme zeminu na patu starého základu</a:t>
            </a:r>
          </a:p>
          <a:p>
            <a:pPr marL="457200" indent="-457200">
              <a:buAutoNum type="arabicParenR"/>
            </a:pPr>
            <a:r>
              <a:rPr lang="cs-CZ" sz="2400" b="1" dirty="0"/>
              <a:t>v</a:t>
            </a:r>
            <a:r>
              <a:rPr lang="cs-CZ" sz="2400" b="1" dirty="0" smtClean="0"/>
              <a:t>e vzdálenostech cca 1,0 až 1,5 m provrtáme otvory ve stávajícím základu </a:t>
            </a:r>
          </a:p>
          <a:p>
            <a:pPr marL="457200" indent="-457200">
              <a:buAutoNum type="arabicParenR"/>
            </a:pPr>
            <a:r>
              <a:rPr lang="cs-CZ" sz="2400" b="1" dirty="0"/>
              <a:t>v</a:t>
            </a:r>
            <a:r>
              <a:rPr lang="cs-CZ" sz="2400" b="1" dirty="0" smtClean="0"/>
              <a:t>zniklými otvory provlékneme ocelové nosníky a zabetonujeme je do oboustranných příložek 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8896998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3074" name="Picture 2" descr="E:\DUMY\Bus\12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095992"/>
            <a:ext cx="4323646" cy="47092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508104" y="3284984"/>
            <a:ext cx="352839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1) původní základový pás</a:t>
            </a:r>
          </a:p>
          <a:p>
            <a:r>
              <a:rPr lang="cs-CZ" sz="2400" b="1" dirty="0" smtClean="0"/>
              <a:t>2) nový boční pás</a:t>
            </a:r>
          </a:p>
          <a:p>
            <a:r>
              <a:rPr lang="cs-CZ" sz="2400" b="1" dirty="0" smtClean="0"/>
              <a:t>3) spojovací válcovaný   nosník</a:t>
            </a:r>
          </a:p>
          <a:p>
            <a:r>
              <a:rPr lang="cs-CZ" sz="2400" b="1" dirty="0" smtClean="0"/>
              <a:t>4) přizdívka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6147890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187624" y="2204864"/>
            <a:ext cx="42484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Opakování:</a:t>
            </a:r>
            <a:endParaRPr lang="cs-CZ" sz="2400" b="1" u="sng" dirty="0"/>
          </a:p>
        </p:txBody>
      </p:sp>
      <p:sp>
        <p:nvSpPr>
          <p:cNvPr id="4" name="TextovéPole 3"/>
          <p:cNvSpPr txBox="1"/>
          <p:nvPr/>
        </p:nvSpPr>
        <p:spPr>
          <a:xfrm>
            <a:off x="1331640" y="3068960"/>
            <a:ext cx="684076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AutoNum type="arabicParenR"/>
            </a:pPr>
            <a:r>
              <a:rPr lang="cs-CZ" sz="2400" b="1" dirty="0" smtClean="0"/>
              <a:t>Jaké jsou požadavky na rozšiřování základů</a:t>
            </a:r>
            <a:r>
              <a:rPr lang="cs-CZ" sz="2400" b="1" dirty="0" smtClean="0"/>
              <a:t>?</a:t>
            </a:r>
          </a:p>
          <a:p>
            <a:pPr marL="457200" indent="-457200">
              <a:buAutoNum type="arabicParenR"/>
            </a:pPr>
            <a:endParaRPr lang="cs-CZ" sz="2400" b="1" dirty="0" smtClean="0"/>
          </a:p>
          <a:p>
            <a:pPr marL="457200" indent="-457200">
              <a:buAutoNum type="arabicParenR"/>
            </a:pPr>
            <a:r>
              <a:rPr lang="cs-CZ" sz="2400" b="1" dirty="0" smtClean="0"/>
              <a:t>Jakým způsobem lze rozšiřovat základy</a:t>
            </a:r>
            <a:r>
              <a:rPr lang="cs-CZ" sz="2400" b="1" dirty="0" smtClean="0"/>
              <a:t>?</a:t>
            </a:r>
          </a:p>
          <a:p>
            <a:pPr marL="457200" indent="-457200">
              <a:buAutoNum type="arabicParenR"/>
            </a:pPr>
            <a:endParaRPr lang="cs-CZ" sz="2400" b="1" dirty="0" smtClean="0"/>
          </a:p>
          <a:p>
            <a:pPr marL="457200" indent="-457200">
              <a:buAutoNum type="arabicParenR"/>
            </a:pPr>
            <a:r>
              <a:rPr lang="cs-CZ" sz="2400" b="1" dirty="0" smtClean="0"/>
              <a:t>Jaký materiál se používá pro rozšiřování základů?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4218566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008631" y="1340768"/>
            <a:ext cx="7609484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Použité zdroje:</a:t>
            </a:r>
          </a:p>
          <a:p>
            <a:endParaRPr lang="cs-CZ" sz="2400" b="1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KÁRNÍK, V.  Přestavby budov, Praha: SNTL, 1985 č.j. 13 272/85/220.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PODLENA, V. Přestavby budov, Praha: PARTA, 2006, ISBN </a:t>
            </a:r>
            <a:r>
              <a:rPr lang="cs-CZ" dirty="0" smtClean="0"/>
              <a:t>80-7320-018-X, obr. </a:t>
            </a:r>
            <a:r>
              <a:rPr lang="cs-CZ" smtClean="0"/>
              <a:t>3.2</a:t>
            </a:r>
            <a:r>
              <a:rPr lang="cs-CZ" dirty="0" smtClean="0"/>
              <a:t>, </a:t>
            </a:r>
            <a:r>
              <a:rPr lang="cs-CZ" smtClean="0"/>
              <a:t>3.3, 3.4.</a:t>
            </a:r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endParaRPr lang="cs-CZ" dirty="0"/>
          </a:p>
          <a:p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679933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3069</TotalTime>
  <Words>485</Words>
  <Application>Microsoft Office PowerPoint</Application>
  <PresentationFormat>Předvádění na obrazovce (4:3)</PresentationFormat>
  <Paragraphs>109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Ivana Businská</cp:lastModifiedBy>
  <cp:revision>335</cp:revision>
  <dcterms:created xsi:type="dcterms:W3CDTF">2010-11-01T23:40:31Z</dcterms:created>
  <dcterms:modified xsi:type="dcterms:W3CDTF">2014-03-27T15:30:01Z</dcterms:modified>
</cp:coreProperties>
</file>