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8" r:id="rId2"/>
    <p:sldId id="297" r:id="rId3"/>
    <p:sldId id="281" r:id="rId4"/>
    <p:sldId id="298" r:id="rId5"/>
    <p:sldId id="305" r:id="rId6"/>
    <p:sldId id="300" r:id="rId7"/>
    <p:sldId id="301" r:id="rId8"/>
    <p:sldId id="302" r:id="rId9"/>
    <p:sldId id="303" r:id="rId10"/>
    <p:sldId id="304" r:id="rId11"/>
    <p:sldId id="306" r:id="rId12"/>
    <p:sldId id="30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941404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opravami obkladů a dlažeb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Dlažba, obklad, pokládka, spárování, dilatace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VY_32_INOVACE_27_546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Opravy obkladů a dlažeb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39651" y="2132856"/>
            <a:ext cx="626469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Opravy obkladů a dlažeb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772816"/>
            <a:ext cx="79928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Vady u obkladů a dlažeb negativně ovlivňují vzhled interiéru nebo exteriéru objektu.</a:t>
            </a:r>
          </a:p>
          <a:p>
            <a:endParaRPr lang="cs-CZ" sz="2400" b="1" dirty="0"/>
          </a:p>
          <a:p>
            <a:r>
              <a:rPr lang="cs-CZ" sz="2400" b="1" dirty="0" smtClean="0"/>
              <a:t>Oprava poškozených obkladů a dlažeb je náročná.</a:t>
            </a:r>
          </a:p>
          <a:p>
            <a:endParaRPr lang="cs-CZ" sz="2400" b="1" dirty="0"/>
          </a:p>
          <a:p>
            <a:r>
              <a:rPr lang="cs-CZ" sz="2400" b="1" dirty="0" smtClean="0"/>
              <a:t>Těžko řešitelný je problém, pokud nejsou k dispozici původní obkladačky nebo dlaždice.</a:t>
            </a:r>
          </a:p>
          <a:p>
            <a:endParaRPr lang="cs-CZ" sz="2400" b="1" dirty="0"/>
          </a:p>
          <a:p>
            <a:r>
              <a:rPr lang="cs-CZ" sz="2400" b="1" dirty="0" smtClean="0"/>
              <a:t>Velmi těžko se hledá stejná dlažba/obklad/ nebo ekvivalentní náhrada.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253" y="2060848"/>
            <a:ext cx="720080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Opravy obkladů a dlažeb provádíme z důvodu:</a:t>
            </a:r>
          </a:p>
          <a:p>
            <a:pPr algn="ctr"/>
            <a:endParaRPr lang="cs-CZ" sz="3600" b="1" u="sng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 smtClean="0"/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cs-CZ" sz="2800" b="1" dirty="0" smtClean="0"/>
              <a:t>vad dlažeb a </a:t>
            </a:r>
            <a:r>
              <a:rPr lang="cs-CZ" sz="2800" b="1" dirty="0" smtClean="0"/>
              <a:t>obkladů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cs-CZ" sz="2800" b="1" dirty="0" smtClean="0"/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cs-CZ" sz="2800" b="1" dirty="0" smtClean="0"/>
              <a:t>vad při </a:t>
            </a:r>
            <a:r>
              <a:rPr lang="cs-CZ" sz="2800" b="1" dirty="0"/>
              <a:t>provádění pokládky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5576" y="1075819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Vady dlažeb a obkladů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9571" y="1916832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Projevují se</a:t>
            </a:r>
            <a:r>
              <a:rPr lang="cs-CZ" sz="2400" b="1" dirty="0" smtClean="0">
                <a:solidFill>
                  <a:srgbClr val="FF0000"/>
                </a:solidFill>
              </a:rPr>
              <a:t> před </a:t>
            </a:r>
            <a:r>
              <a:rPr lang="cs-CZ" sz="2400" b="1" dirty="0" smtClean="0"/>
              <a:t>kladením - vady geometrie prvku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- vady jakosti povrchu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068960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Projevují se </a:t>
            </a:r>
            <a:r>
              <a:rPr lang="cs-CZ" sz="2400" b="1" dirty="0" smtClean="0">
                <a:solidFill>
                  <a:srgbClr val="FF0000"/>
                </a:solidFill>
              </a:rPr>
              <a:t>po</a:t>
            </a:r>
            <a:r>
              <a:rPr lang="cs-CZ" sz="2400" b="1" dirty="0" smtClean="0"/>
              <a:t> kladení - cicváry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- oprýskání dlažby mrazem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- výkvěty solí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96892"/>
            <a:ext cx="8450263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658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052736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Vady při provádění obkladů mohou být způsobeny: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49289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a) keramický prvek není podepřen v celé ploše lepicí hmotou</a:t>
            </a:r>
            <a:endParaRPr lang="cs-CZ" sz="2400" b="1" dirty="0"/>
          </a:p>
        </p:txBody>
      </p:sp>
      <p:pic>
        <p:nvPicPr>
          <p:cNvPr id="3074" name="Picture 2" descr="E:\DUMY\Bus\72b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44" y="3065525"/>
            <a:ext cx="5143511" cy="72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443711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b) nekompaktní spárování jednotlivých prvků</a:t>
            </a:r>
            <a:endParaRPr lang="cs-CZ" sz="2400" b="1" dirty="0"/>
          </a:p>
        </p:txBody>
      </p:sp>
      <p:pic>
        <p:nvPicPr>
          <p:cNvPr id="3075" name="Picture 3" descr="E:\DUMY\Bus\72c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409" y="5013176"/>
            <a:ext cx="2894082" cy="818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556792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c) nerovné osazení dlaždic způsobí povrchovou nerovnost</a:t>
            </a:r>
            <a:endParaRPr lang="cs-CZ" sz="2400" b="1" dirty="0"/>
          </a:p>
        </p:txBody>
      </p:sp>
      <p:pic>
        <p:nvPicPr>
          <p:cNvPr id="4098" name="Picture 2" descr="E:\DUMY\Bus\73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76872"/>
            <a:ext cx="4077255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3861048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d) nevhodně provedená dilatace</a:t>
            </a:r>
            <a:endParaRPr lang="cs-CZ" dirty="0"/>
          </a:p>
        </p:txBody>
      </p:sp>
      <p:pic>
        <p:nvPicPr>
          <p:cNvPr id="4099" name="Picture 3" descr="E:\DUMY\Bus\73b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643629"/>
            <a:ext cx="4077255" cy="85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9531" y="1301601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e)  zvýšená vlhkost podkladu – „odstřelení“ obkládačky za mrazu</a:t>
            </a:r>
            <a:endParaRPr lang="cs-CZ" sz="2400" b="1" dirty="0"/>
          </a:p>
        </p:txBody>
      </p:sp>
      <p:pic>
        <p:nvPicPr>
          <p:cNvPr id="5122" name="Picture 2" descr="E:\DUMY\Bus\73c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60848"/>
            <a:ext cx="4560108" cy="952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8155" y="3356992"/>
            <a:ext cx="83963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f) nevhodný spojovací materiál do daného prostředí, nedokonalé promíchání lepicích malt, projekční vady</a:t>
            </a:r>
            <a:endParaRPr lang="cs-CZ" sz="2400" b="1" dirty="0"/>
          </a:p>
        </p:txBody>
      </p:sp>
      <p:pic>
        <p:nvPicPr>
          <p:cNvPr id="5123" name="Picture 3" descr="E:\DUMY\Bus\73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242" y="4293096"/>
            <a:ext cx="5213048" cy="153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339701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g) nekvalitní podklad</a:t>
            </a:r>
            <a:endParaRPr lang="cs-CZ" sz="2400" b="1" dirty="0"/>
          </a:p>
        </p:txBody>
      </p:sp>
      <p:pic>
        <p:nvPicPr>
          <p:cNvPr id="6146" name="Picture 2" descr="E:\DUMY\Bus\73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18531"/>
            <a:ext cx="4569500" cy="99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7" y="3564382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h) zvýšené teplotní namáhání (podlahové vytápění, fasády)</a:t>
            </a:r>
            <a:endParaRPr lang="cs-CZ" sz="2400" b="1" dirty="0"/>
          </a:p>
        </p:txBody>
      </p:sp>
      <p:pic>
        <p:nvPicPr>
          <p:cNvPr id="6147" name="Picture 3" descr="E:\DUMY\Bus\74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4221088"/>
            <a:ext cx="5051811" cy="1550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3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62880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Oprava části obkladu nebo dlažby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852936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1) odstraníme spárovací hmotu po obvodu poškozené dlažby</a:t>
            </a:r>
          </a:p>
          <a:p>
            <a:r>
              <a:rPr lang="cs-CZ" sz="2400" b="1" dirty="0" smtClean="0"/>
              <a:t>2) </a:t>
            </a:r>
            <a:r>
              <a:rPr lang="cs-CZ" sz="2400" b="1" dirty="0"/>
              <a:t>r</a:t>
            </a:r>
            <a:r>
              <a:rPr lang="cs-CZ" sz="2400" b="1" dirty="0" smtClean="0"/>
              <a:t>ozbitou dlažbu postupně od středu odštipujeme sekáčem</a:t>
            </a:r>
          </a:p>
          <a:p>
            <a:r>
              <a:rPr lang="cs-CZ" sz="2400" b="1" dirty="0" smtClean="0"/>
              <a:t>3) vytvoříme prostor pro novou lepicí hmotu (2-3mm)</a:t>
            </a:r>
          </a:p>
          <a:p>
            <a:r>
              <a:rPr lang="cs-CZ" sz="2400" b="1" dirty="0" smtClean="0"/>
              <a:t>4) na novou dlaždici naneseme lepicí hmotu a přilepíme ji na      původní místo</a:t>
            </a:r>
          </a:p>
          <a:p>
            <a:r>
              <a:rPr lang="cs-CZ" sz="2400" b="1" dirty="0" smtClean="0"/>
              <a:t>5) zaspárujeme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992778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Rozsáhlé opravy obkladů a dlažeb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212976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 rozsáhlejších opravách se vybourá celá plocha.</a:t>
            </a:r>
          </a:p>
          <a:p>
            <a:r>
              <a:rPr lang="cs-CZ" sz="2400" b="1" dirty="0" smtClean="0"/>
              <a:t>Nanese se nová podkladní vrstva.</a:t>
            </a:r>
          </a:p>
          <a:p>
            <a:r>
              <a:rPr lang="cs-CZ" sz="2400" b="1" dirty="0" smtClean="0"/>
              <a:t>Znovu se vydláždí nebo obloží novým materiálem.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2082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556792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492896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Jaký je postup práce při opravě části dlažby</a:t>
            </a:r>
            <a:r>
              <a:rPr lang="cs-CZ" sz="2400" b="1" dirty="0" smtClean="0"/>
              <a:t>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Čím jsou způsobeny vady při provádění dlažeb a obkladů</a:t>
            </a:r>
            <a:r>
              <a:rPr lang="cs-CZ" sz="2400" b="1" dirty="0" smtClean="0"/>
              <a:t>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 se projevují vady dlažeb a obkladů před prováděním?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9363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Přestavby budov, Praha: SNTL, 1985 č.j. 13 272/85/220.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Přestavby budov, Praha: PARTA, 2006, ISBN </a:t>
            </a:r>
            <a:r>
              <a:rPr lang="cs-CZ" dirty="0" smtClean="0"/>
              <a:t>80-7320-018-X</a:t>
            </a:r>
            <a:r>
              <a:rPr lang="cs-CZ" dirty="0" smtClean="0"/>
              <a:t>,</a:t>
            </a:r>
          </a:p>
          <a:p>
            <a:r>
              <a:rPr lang="cs-CZ" dirty="0" smtClean="0"/>
              <a:t>      obr</a:t>
            </a:r>
            <a:r>
              <a:rPr lang="cs-CZ" dirty="0" smtClean="0"/>
              <a:t>. 10.3, 10.4, 10.5, 10.6, 10.7, 10.8, 10.9, 10.10, 10.11.                       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3055</TotalTime>
  <Words>523</Words>
  <Application>Microsoft Office PowerPoint</Application>
  <PresentationFormat>Předvádění na obrazovce (4:3)</PresentationFormat>
  <Paragraphs>116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339</cp:revision>
  <dcterms:created xsi:type="dcterms:W3CDTF">2010-11-01T23:40:31Z</dcterms:created>
  <dcterms:modified xsi:type="dcterms:W3CDTF">2014-03-27T15:31:37Z</dcterms:modified>
</cp:coreProperties>
</file>