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4"/>
  </p:notesMasterIdLst>
  <p:sldIdLst>
    <p:sldId id="297" r:id="rId3"/>
    <p:sldId id="256" r:id="rId4"/>
    <p:sldId id="257" r:id="rId5"/>
    <p:sldId id="305" r:id="rId6"/>
    <p:sldId id="300" r:id="rId7"/>
    <p:sldId id="306" r:id="rId8"/>
    <p:sldId id="301" r:id="rId9"/>
    <p:sldId id="303" r:id="rId10"/>
    <p:sldId id="304" r:id="rId11"/>
    <p:sldId id="298" r:id="rId12"/>
    <p:sldId id="29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10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wmf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769438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nástroj, kužel, úhloměr, kalibr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2,3. ročník, žáci 16 – 19 let,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Obráběč kovů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Strojní obrábění – Praktická úloha 5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VY_32_INOVACE_38_772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STROJNÍ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Praktická úloha V.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 smtClean="0"/>
              <a:t>Soustružení kuželových vnějších ploch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6618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Cíl výuky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Seznámit se s nastavením soustruhu při obrábění kuželových ploch při natočením nožových saní.</a:t>
            </a:r>
          </a:p>
          <a:p>
            <a:pPr marL="0" indent="0">
              <a:buNone/>
            </a:pPr>
            <a:r>
              <a:rPr lang="cs-CZ" dirty="0" smtClean="0"/>
              <a:t>Vybavení pracoviště: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niverzální soustruh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říčelisťové sklíčidlo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ubírací nůž </a:t>
            </a:r>
            <a:r>
              <a:rPr lang="cs-CZ" dirty="0" smtClean="0"/>
              <a:t>ohnutý </a:t>
            </a:r>
            <a:r>
              <a:rPr lang="cs-CZ" dirty="0"/>
              <a:t>pravý ČSN 22 </a:t>
            </a:r>
            <a:r>
              <a:rPr lang="cs-CZ" dirty="0" smtClean="0"/>
              <a:t>3020, 22 3712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niverzální úhloměr, úhlové měrky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posuvné měřítko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chranné pomůcky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olotovar</a:t>
            </a:r>
          </a:p>
        </p:txBody>
      </p:sp>
      <p:pic>
        <p:nvPicPr>
          <p:cNvPr id="1026" name="Picture 2" descr="C:\Program Files (x86)\Microsoft Office\MEDIA\CAGCAT10\j029384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1916832"/>
            <a:ext cx="504056" cy="53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77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Soustružení kuželových vnějších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Vybavení pracoviště: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051" y="2695932"/>
            <a:ext cx="5444003" cy="392083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9002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kuželových vnějších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Základní nastavení   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Příprava nástrojů</a:t>
            </a:r>
            <a:r>
              <a:rPr lang="cs-CZ" dirty="0"/>
              <a:t> </a:t>
            </a:r>
            <a:r>
              <a:rPr lang="cs-CZ" dirty="0" smtClean="0"/>
              <a:t>a měřidel.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Nastavení základních řezných podmínek.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Výpočet úhlu, nebo kuželovitosti dané rozměrem a nastavení nožových saní.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Kontrola správnosti upnutí nástroje a obrobku. </a:t>
            </a:r>
          </a:p>
        </p:txBody>
      </p:sp>
      <p:pic>
        <p:nvPicPr>
          <p:cNvPr id="4" name="Picture 3" descr="C:\Users\Sindelar.SINDELAR\AppData\Local\Microsoft\Windows\Temporary Internet Files\Content.IE5\31JQRTR9\MC9004326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20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Soustružení kuželových vnějších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Výpočet </a:t>
            </a:r>
            <a:r>
              <a:rPr lang="cs-CZ" dirty="0" smtClean="0"/>
              <a:t>úhlu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kuželovitosti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22" y="2784699"/>
            <a:ext cx="5672721" cy="353424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008" y="2835291"/>
            <a:ext cx="1765459" cy="16397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9212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kuželových vnějších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050904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Postup obrábění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Polotovar ustavíme do tříčelisťového sklíčidla.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Nastavíme řezné podmínky.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Natočením nožových saní nastavíme požadovaný úhel.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Natočení provedeme povolením šroubů a nastavení úhlu na stupnici.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/>
              <a:t>Kuželovou plochu vytváříme ručním </a:t>
            </a:r>
            <a:r>
              <a:rPr lang="cs-CZ" sz="2000" dirty="0" smtClean="0"/>
              <a:t>posuvem.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Měření délky provádíme posuvným měřítkem.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Měření kuželové plochy provádíme úhloměrem a kalibrem. </a:t>
            </a:r>
            <a:endParaRPr lang="cs-CZ" sz="2000" dirty="0"/>
          </a:p>
        </p:txBody>
      </p:sp>
      <p:pic>
        <p:nvPicPr>
          <p:cNvPr id="2050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644" y="2636912"/>
            <a:ext cx="2281237" cy="16367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866" y="4685043"/>
            <a:ext cx="2262791" cy="157127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696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80696"/>
          </a:xfrm>
        </p:spPr>
        <p:txBody>
          <a:bodyPr>
            <a:norm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772816"/>
            <a:ext cx="87849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Zadání – </a:t>
            </a:r>
            <a:r>
              <a:rPr lang="cs-CZ" dirty="0" smtClean="0"/>
              <a:t>nastavte daný úhel a vytvořte zadanou kuželovou plochu středícího hrotu </a:t>
            </a:r>
          </a:p>
          <a:p>
            <a:r>
              <a:rPr lang="cs-CZ" b="1" dirty="0" smtClean="0"/>
              <a:t>Polotovar</a:t>
            </a:r>
            <a:r>
              <a:rPr lang="cs-CZ" dirty="0" smtClean="0"/>
              <a:t> – </a:t>
            </a:r>
            <a:r>
              <a:rPr lang="cs-CZ" sz="1200" dirty="0" smtClean="0">
                <a:latin typeface="Calibri"/>
              </a:rPr>
              <a:t>Ø</a:t>
            </a:r>
            <a:r>
              <a:rPr lang="cs-CZ" dirty="0" smtClean="0">
                <a:latin typeface="Calibri"/>
              </a:rPr>
              <a:t> 30 x 50       11 600</a:t>
            </a:r>
            <a:endParaRPr lang="cs-CZ" dirty="0"/>
          </a:p>
        </p:txBody>
      </p:sp>
      <p:pic>
        <p:nvPicPr>
          <p:cNvPr id="3074" name="Picture 2" descr="C:\Users\Sindelar.SINDELAR\AppData\Local\Microsoft\Windows\Temporary Internet Files\Content.IE5\TJ3WHCI3\MC900324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142182"/>
            <a:ext cx="1247959" cy="71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2924944"/>
            <a:ext cx="3168353" cy="231253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738" y="4081210"/>
            <a:ext cx="1728192" cy="1593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74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Postup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astavení řezných podmínek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kontrola rozměrů </a:t>
            </a:r>
            <a:r>
              <a:rPr lang="cs-CZ" dirty="0" smtClean="0"/>
              <a:t>polotovaru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atočení nožových saní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hrubování </a:t>
            </a:r>
            <a:r>
              <a:rPr lang="cs-CZ" dirty="0"/>
              <a:t>kuželové </a:t>
            </a:r>
            <a:r>
              <a:rPr lang="cs-CZ" dirty="0" smtClean="0"/>
              <a:t>plochy – ruční posuv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uželová plocha načisto – plynulí ruční posuv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ontrolní měření pomocí úhloměru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kontrolní měření délky kuželové plochy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volnění materiálu</a:t>
            </a:r>
            <a:endParaRPr lang="cs-CZ" dirty="0"/>
          </a:p>
        </p:txBody>
      </p:sp>
      <p:pic>
        <p:nvPicPr>
          <p:cNvPr id="4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32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3177990"/>
            <a:ext cx="76327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 měříme kuželové plochy.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sklon kuželové plochy.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Znáte další způsoby soustružení kuželových ploch.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Jaké řezné podmínky volíme pro soustružení kuželových ploch.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</p:txBody>
      </p:sp>
      <p:pic>
        <p:nvPicPr>
          <p:cNvPr id="4099" name="Picture 3" descr="C:\Users\Sindelar.SINDELAR\AppData\Local\Microsoft\Windows\Temporary Internet Files\Content.IE5\GM9BQC2W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181" y="2132856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59632" y="1844824"/>
            <a:ext cx="662473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Fragment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Str</a:t>
            </a:r>
            <a:r>
              <a:rPr lang="cs-CZ" altLang="cs-CZ" sz="1600" dirty="0">
                <a:solidFill>
                  <a:srgbClr val="000000"/>
                </a:solidFill>
              </a:rPr>
              <a:t>.</a:t>
            </a:r>
            <a:r>
              <a:rPr lang="cs-CZ" altLang="cs-CZ" sz="1600" dirty="0" smtClean="0">
                <a:solidFill>
                  <a:srgbClr val="000000"/>
                </a:solidFill>
              </a:rPr>
              <a:t> 92 obr. 107</a:t>
            </a:r>
          </a:p>
          <a:p>
            <a:pPr>
              <a:spcBef>
                <a:spcPct val="0"/>
              </a:spcBef>
            </a:pPr>
            <a:r>
              <a:rPr lang="cs-CZ" altLang="cs-CZ" sz="1600" dirty="0">
                <a:solidFill>
                  <a:srgbClr val="000000"/>
                </a:solidFill>
              </a:rPr>
              <a:t>Str. </a:t>
            </a:r>
            <a:r>
              <a:rPr lang="cs-CZ" altLang="cs-CZ" sz="1600" dirty="0" smtClean="0">
                <a:solidFill>
                  <a:srgbClr val="000000"/>
                </a:solidFill>
              </a:rPr>
              <a:t>93 </a:t>
            </a:r>
            <a:r>
              <a:rPr lang="cs-CZ" altLang="cs-CZ" sz="1600" dirty="0">
                <a:solidFill>
                  <a:srgbClr val="000000"/>
                </a:solidFill>
              </a:rPr>
              <a:t>obr. </a:t>
            </a:r>
            <a:r>
              <a:rPr lang="cs-CZ" altLang="cs-CZ" sz="1600" dirty="0" smtClean="0">
                <a:solidFill>
                  <a:srgbClr val="000000"/>
                </a:solidFill>
              </a:rPr>
              <a:t>110, 112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 smtClean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Výkresová dokumentace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Vlastní</a:t>
            </a:r>
          </a:p>
          <a:p>
            <a:pPr>
              <a:spcBef>
                <a:spcPct val="0"/>
              </a:spcBef>
            </a:pPr>
            <a:r>
              <a:rPr lang="cs-CZ" altLang="cs-CZ" sz="1600" smtClean="0">
                <a:solidFill>
                  <a:srgbClr val="000000"/>
                </a:solidFill>
              </a:rPr>
              <a:t>Kliparty – www.office.microsoft.com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1046</TotalTime>
  <Words>412</Words>
  <Application>Microsoft Office PowerPoint</Application>
  <PresentationFormat>Předvádění na obrazovce (4:3)</PresentationFormat>
  <Paragraphs>107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STROJNÍ OBRÁBĚNÍ</vt:lpstr>
      <vt:lpstr>Soustružení kuželových vnějších ploch</vt:lpstr>
      <vt:lpstr>Soustružení kuželových vnějších ploch</vt:lpstr>
      <vt:lpstr>Soustružení kuželových vnějších ploch</vt:lpstr>
      <vt:lpstr>Soustružení kuželových vnějších ploch</vt:lpstr>
      <vt:lpstr>Soustružení kuželových vnějších ploch</vt:lpstr>
      <vt:lpstr>Praktická úloha</vt:lpstr>
      <vt:lpstr>Praktická úloha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jitka</cp:lastModifiedBy>
  <cp:revision>117</cp:revision>
  <dcterms:created xsi:type="dcterms:W3CDTF">2012-11-13T19:02:51Z</dcterms:created>
  <dcterms:modified xsi:type="dcterms:W3CDTF">2014-04-05T10:53:02Z</dcterms:modified>
</cp:coreProperties>
</file>