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6"/>
  </p:notesMasterIdLst>
  <p:sldIdLst>
    <p:sldId id="297" r:id="rId3"/>
    <p:sldId id="256" r:id="rId4"/>
    <p:sldId id="257" r:id="rId5"/>
    <p:sldId id="305" r:id="rId6"/>
    <p:sldId id="300" r:id="rId7"/>
    <p:sldId id="308" r:id="rId8"/>
    <p:sldId id="306" r:id="rId9"/>
    <p:sldId id="307" r:id="rId10"/>
    <p:sldId id="301" r:id="rId11"/>
    <p:sldId id="303" r:id="rId12"/>
    <p:sldId id="304" r:id="rId13"/>
    <p:sldId id="298" r:id="rId14"/>
    <p:sldId id="29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8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12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wmf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83203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zapichování, upichování, měření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2,3. ročník, žáci 16 – 19 let,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Obráběč kovů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Strojní obrábění – Praktická úloha 7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VY_32_INOVACE_38_774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STROJNÍ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Praktická úloha VII.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 smtClean="0"/>
              <a:t>Upichování, zapichování na soustruhu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568952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Cíl výuky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Seznámit se s upichováním a zapichováním tyčového materiálu na soustruhu. </a:t>
            </a:r>
          </a:p>
          <a:p>
            <a:pPr marL="0" indent="0">
              <a:buNone/>
            </a:pPr>
            <a:r>
              <a:rPr lang="cs-CZ" dirty="0" smtClean="0"/>
              <a:t>Vybavení pracoviště: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univerzální soustruh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říčelisťové sklíčidlo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pichovací soustružnický nůž ČSN 22 3554, ČSN 22 3555,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osuvné měřítko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ochranné pomůcky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olotovar</a:t>
            </a:r>
          </a:p>
        </p:txBody>
      </p:sp>
      <p:pic>
        <p:nvPicPr>
          <p:cNvPr id="1026" name="Picture 2" descr="C:\Program Files (x86)\Microsoft Office\MEDIA\CAGCAT10\j029384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1916832"/>
            <a:ext cx="504056" cy="53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77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Upichování na </a:t>
            </a:r>
            <a:r>
              <a:rPr lang="cs-CZ" sz="4000" dirty="0"/>
              <a:t>soustruhu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Vybavení pracoviště: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821" y="2754147"/>
            <a:ext cx="5064771" cy="368500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900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Upichování na soustruhu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Základní nastavení   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Příprava nástrojů</a:t>
            </a:r>
            <a:r>
              <a:rPr lang="cs-CZ" dirty="0"/>
              <a:t> </a:t>
            </a:r>
            <a:r>
              <a:rPr lang="cs-CZ" dirty="0" smtClean="0"/>
              <a:t>a měřidel.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Nastavení základních řezných podmínek, volí se menší než při hrubování.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Nastavení upichovacího nože v ose soustružení.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Vysunutí materiálu tak, aby délka odpovídala požadované délce výrobku včetně ostří nože.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Kontrola správnost upnutí nástroje a obrobku. </a:t>
            </a:r>
          </a:p>
        </p:txBody>
      </p:sp>
      <p:pic>
        <p:nvPicPr>
          <p:cNvPr id="4" name="Picture 3" descr="C:\Users\Sindelar.SINDELAR\AppData\Local\Microsoft\Windows\Temporary Internet Files\Content.IE5\31JQRTR9\MC9004326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20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 smtClean="0"/>
              <a:t>Upichování na </a:t>
            </a:r>
            <a:r>
              <a:rPr lang="cs-CZ" sz="4000" dirty="0"/>
              <a:t>soustruhu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050904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Postup obrábění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Polotovar ustavíme do tříčelisťového sklíčidla.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Nastavíme řezné podmínky.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Nůž nastavíme na požadovanou vzdálenost a přisuneme k materiálu.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Příčným posuvem plynule odebíráme třísku. / můžeme použít strojní posuv/</a:t>
            </a:r>
            <a:endParaRPr lang="cs-CZ" sz="2000" dirty="0"/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Při dokončení upíchnutí zpomalíme posuv. / vypneme strojní posuv/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Odsuneme nástroj.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Přeměříme upíchnutou součást posuvným měřítkem.</a:t>
            </a:r>
          </a:p>
        </p:txBody>
      </p:sp>
      <p:pic>
        <p:nvPicPr>
          <p:cNvPr id="2050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80163"/>
            <a:ext cx="1656184" cy="214740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409" y="4546683"/>
            <a:ext cx="1644269" cy="20879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746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Upichování na soustruhu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53042"/>
            <a:ext cx="8363272" cy="142151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Postup obrábění</a:t>
            </a:r>
          </a:p>
          <a:p>
            <a:pPr marL="0" indent="0">
              <a:buNone/>
            </a:pPr>
            <a:r>
              <a:rPr lang="cs-CZ" sz="2000" dirty="0" smtClean="0"/>
              <a:t>Pro větší průměry materiálů používáme vybroušené nože, aby nedocházelo k vyduté ploše upíchnutého materiálu .</a:t>
            </a:r>
          </a:p>
        </p:txBody>
      </p:sp>
      <p:pic>
        <p:nvPicPr>
          <p:cNvPr id="2050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123" y="4030266"/>
            <a:ext cx="3671221" cy="26138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97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 smtClean="0"/>
              <a:t>Zapichování </a:t>
            </a:r>
            <a:r>
              <a:rPr lang="cs-CZ" sz="4000" dirty="0"/>
              <a:t>na soustruhu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Základní nastavení   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Příprava nástrojů</a:t>
            </a:r>
            <a:r>
              <a:rPr lang="cs-CZ" dirty="0"/>
              <a:t> </a:t>
            </a:r>
            <a:r>
              <a:rPr lang="cs-CZ" dirty="0" smtClean="0"/>
              <a:t>a měřidel.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Nastavení základních řezných podmínek, volí se menší než při hrubování.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Nastavení zapichovacího nože v ose soustružení.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Vysunutí materiálu podle vzdálenosti zápichu.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Kontrola správnost upnutí nástroje a obrobku. </a:t>
            </a:r>
          </a:p>
        </p:txBody>
      </p:sp>
      <p:pic>
        <p:nvPicPr>
          <p:cNvPr id="4" name="Picture 3" descr="C:\Users\Sindelar.SINDELAR\AppData\Local\Microsoft\Windows\Temporary Internet Files\Content.IE5\31JQRTR9\MC9004326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70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 smtClean="0"/>
              <a:t>Zapichování na </a:t>
            </a:r>
            <a:r>
              <a:rPr lang="cs-CZ" sz="4000" dirty="0"/>
              <a:t>soustruhu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410944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Postup obrábění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Polotovar ustavíme do tříčelisťového sklíčidla.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Nastavíme řezné podmínky.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Nůž nastavíme na požadovanou vzdálenost a přisuneme k materiálu.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Provedeme dotyk a natavíme stupnici příčného suportu na nulu.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Příčným posuvem soustružíme do  požadované hloubky daného zápichu.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Podle rozměru rozšiřme drážku zápichu a začistíme dno drážky.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Provedeme kontrolní měření hloubky a šířky zápichu.</a:t>
            </a:r>
          </a:p>
          <a:p>
            <a:pPr marL="514350" indent="-514350">
              <a:buFont typeface="+mj-lt"/>
              <a:buAutoNum type="arabicParenR"/>
            </a:pPr>
            <a:endParaRPr lang="cs-CZ" sz="2000" dirty="0" smtClean="0"/>
          </a:p>
        </p:txBody>
      </p:sp>
      <p:pic>
        <p:nvPicPr>
          <p:cNvPr id="2050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486" y="2477432"/>
            <a:ext cx="1314926" cy="19243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935" y="4581128"/>
            <a:ext cx="1298575" cy="1689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696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80696"/>
          </a:xfrm>
        </p:spPr>
        <p:txBody>
          <a:bodyPr>
            <a:norm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772816"/>
            <a:ext cx="8784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Zadání – </a:t>
            </a:r>
            <a:r>
              <a:rPr lang="cs-CZ" dirty="0" smtClean="0"/>
              <a:t>vysoustružte zápich a následně upíchněte materiál na požadovanou délku, pomocí zapichovacího a upichovacího nože nože </a:t>
            </a:r>
          </a:p>
          <a:p>
            <a:r>
              <a:rPr lang="cs-CZ" b="1" dirty="0" smtClean="0"/>
              <a:t>Polotovar</a:t>
            </a:r>
            <a:r>
              <a:rPr lang="cs-CZ" dirty="0" smtClean="0"/>
              <a:t> – </a:t>
            </a:r>
            <a:r>
              <a:rPr lang="cs-CZ" sz="1200" dirty="0" smtClean="0">
                <a:latin typeface="Calibri"/>
              </a:rPr>
              <a:t>Ø</a:t>
            </a:r>
            <a:r>
              <a:rPr lang="cs-CZ" dirty="0" smtClean="0">
                <a:latin typeface="Calibri"/>
              </a:rPr>
              <a:t> 30 x 90       11 600</a:t>
            </a:r>
            <a:endParaRPr lang="cs-CZ" dirty="0"/>
          </a:p>
        </p:txBody>
      </p:sp>
      <p:pic>
        <p:nvPicPr>
          <p:cNvPr id="3074" name="Picture 2" descr="C:\Users\Sindelar.SINDELAR\AppData\Local\Microsoft\Windows\Temporary Internet Files\Content.IE5\TJ3WHCI3\MC900324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142182"/>
            <a:ext cx="1247959" cy="71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309" y="3169718"/>
            <a:ext cx="3234635" cy="27766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4221088"/>
            <a:ext cx="2880320" cy="1806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74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Postup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astavení řezných podmínek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kontrola rozměrů </a:t>
            </a:r>
            <a:r>
              <a:rPr lang="cs-CZ" dirty="0" smtClean="0"/>
              <a:t>polotovaru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astavení zapichovacího a upichovacího nože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oustružení zápichů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kontrolní měření pomocí posuvného měřítka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píchnutí materiálu na konečný rozměr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kontrolní měření pomocí posuvného </a:t>
            </a:r>
            <a:r>
              <a:rPr lang="cs-CZ" dirty="0" smtClean="0"/>
              <a:t>měřítka</a:t>
            </a:r>
          </a:p>
        </p:txBody>
      </p:sp>
      <p:pic>
        <p:nvPicPr>
          <p:cNvPr id="4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32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3177990"/>
            <a:ext cx="76327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upichování na soustruhu.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zapichování na soustruhu.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Jaké nástroje používáme při upichování.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K čemu slouží </a:t>
            </a:r>
            <a:r>
              <a:rPr lang="cs-CZ" sz="2000" dirty="0" err="1" smtClean="0">
                <a:solidFill>
                  <a:prstClr val="black"/>
                </a:solidFill>
              </a:rPr>
              <a:t>zápichování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</p:txBody>
      </p:sp>
      <p:pic>
        <p:nvPicPr>
          <p:cNvPr id="4099" name="Picture 3" descr="C:\Users\Sindelar.SINDELAR\AppData\Local\Microsoft\Windows\Temporary Internet Files\Content.IE5\GM9BQC2W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181" y="2132856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59632" y="1844824"/>
            <a:ext cx="662473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Fragment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Str</a:t>
            </a:r>
            <a:r>
              <a:rPr lang="cs-CZ" altLang="cs-CZ" sz="1600" dirty="0">
                <a:solidFill>
                  <a:srgbClr val="000000"/>
                </a:solidFill>
              </a:rPr>
              <a:t>.</a:t>
            </a:r>
            <a:r>
              <a:rPr lang="cs-CZ" altLang="cs-CZ" sz="1600" dirty="0" smtClean="0">
                <a:solidFill>
                  <a:srgbClr val="000000"/>
                </a:solidFill>
              </a:rPr>
              <a:t> 74 obr. 89, 90, 91</a:t>
            </a:r>
          </a:p>
          <a:p>
            <a:pPr>
              <a:spcBef>
                <a:spcPct val="0"/>
              </a:spcBef>
            </a:pPr>
            <a:r>
              <a:rPr lang="cs-CZ" altLang="cs-CZ" sz="1600" dirty="0">
                <a:solidFill>
                  <a:srgbClr val="000000"/>
                </a:solidFill>
              </a:rPr>
              <a:t>Str. </a:t>
            </a:r>
            <a:r>
              <a:rPr lang="cs-CZ" altLang="cs-CZ" sz="1600" dirty="0" smtClean="0">
                <a:solidFill>
                  <a:srgbClr val="000000"/>
                </a:solidFill>
              </a:rPr>
              <a:t>77 </a:t>
            </a:r>
            <a:r>
              <a:rPr lang="cs-CZ" altLang="cs-CZ" sz="1600" dirty="0">
                <a:solidFill>
                  <a:srgbClr val="000000"/>
                </a:solidFill>
              </a:rPr>
              <a:t>obr. </a:t>
            </a:r>
            <a:r>
              <a:rPr lang="cs-CZ" altLang="cs-CZ" sz="1600" dirty="0" smtClean="0">
                <a:solidFill>
                  <a:srgbClr val="000000"/>
                </a:solidFill>
              </a:rPr>
              <a:t>99, 100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 smtClean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Výkresová dokumentace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Vlastní</a:t>
            </a:r>
          </a:p>
          <a:p>
            <a:pPr>
              <a:spcBef>
                <a:spcPct val="0"/>
              </a:spcBef>
            </a:pPr>
            <a:r>
              <a:rPr lang="cs-CZ" altLang="cs-CZ" sz="1600" smtClean="0">
                <a:solidFill>
                  <a:srgbClr val="000000"/>
                </a:solidFill>
              </a:rPr>
              <a:t>Kliparty – www.office.microsoft.com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1186</TotalTime>
  <Words>540</Words>
  <Application>Microsoft Office PowerPoint</Application>
  <PresentationFormat>Předvádění na obrazovce (4:3)</PresentationFormat>
  <Paragraphs>123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STROJNÍ OBRÁBĚNÍ</vt:lpstr>
      <vt:lpstr>Upichování, zapichování na soustruhu</vt:lpstr>
      <vt:lpstr>Upichování na soustruhu</vt:lpstr>
      <vt:lpstr>Upichování na soustruhu</vt:lpstr>
      <vt:lpstr>Upichování na soustruhu</vt:lpstr>
      <vt:lpstr>Upichování na soustruhu</vt:lpstr>
      <vt:lpstr>Zapichování na soustruhu</vt:lpstr>
      <vt:lpstr>Zapichování na soustruhu</vt:lpstr>
      <vt:lpstr>Praktická úloha</vt:lpstr>
      <vt:lpstr>Praktická úloha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jitka</cp:lastModifiedBy>
  <cp:revision>137</cp:revision>
  <dcterms:created xsi:type="dcterms:W3CDTF">2012-11-13T19:02:51Z</dcterms:created>
  <dcterms:modified xsi:type="dcterms:W3CDTF">2014-04-05T11:24:01Z</dcterms:modified>
</cp:coreProperties>
</file>