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58" r:id="rId4"/>
    <p:sldId id="264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100" d="100"/>
          <a:sy n="100" d="100"/>
        </p:scale>
        <p:origin x="-69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DCC3B7-A408-41EE-951E-76A13C22029D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EDB3F-13D6-49E2-A7CE-F2B59CA125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EDB3F-13D6-49E2-A7CE-F2B59CA1254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EDB3F-13D6-49E2-A7CE-F2B59CA1254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EDB3F-13D6-49E2-A7CE-F2B59CA1254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EDB3F-13D6-49E2-A7CE-F2B59CA1254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EDB3F-13D6-49E2-A7CE-F2B59CA1254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EDB3F-13D6-49E2-A7CE-F2B59CA1254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Pracovní porada-pozvánka-osnova–ZŽ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</a:t>
            </a:r>
            <a:r>
              <a:rPr lang="cs-CZ" b="1" smtClean="0"/>
              <a:t>vytvoření: </a:t>
            </a:r>
            <a:r>
              <a:rPr lang="cs-CZ" smtClean="0"/>
              <a:t>02</a:t>
            </a:r>
            <a:r>
              <a:rPr lang="cs-CZ" smtClean="0"/>
              <a:t>. </a:t>
            </a:r>
            <a:r>
              <a:rPr lang="cs-CZ" dirty="0" smtClean="0"/>
              <a:t>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744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POZVÁNKA - OSNOVA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Pracovní porada, pozvánka, dopisní předtisk, 			list bez předtisku, osnova, vedoucí pracovní, 			asistent/</a:t>
            </a:r>
            <a:r>
              <a:rPr lang="cs-CZ" dirty="0" err="1" smtClean="0"/>
              <a:t>ka</a:t>
            </a:r>
            <a:r>
              <a:rPr lang="cs-CZ" dirty="0" smtClean="0"/>
              <a:t>, místo konání, regionální pobočky.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pozvánku na 				pracovní poradu. Materiál je 	připraven formou 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582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POZVÁNKA - OSNOVA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POZVÁNKA  NA  PORADU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EVIDENCE  PŘÍTOMNÝCH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ZÁPIS  Z  PORADY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999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POZVÁNKA - OSNOVA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08720"/>
            <a:ext cx="8067121" cy="5112568"/>
          </a:xfrm>
          <a:ln>
            <a:noFill/>
          </a:ln>
        </p:spPr>
        <p:txBody>
          <a:bodyPr>
            <a:normAutofit fontScale="55000" lnSpcReduction="20000"/>
          </a:bodyPr>
          <a:lstStyle/>
          <a:p>
            <a:pPr marL="45720" indent="0" algn="ctr">
              <a:lnSpc>
                <a:spcPct val="80000"/>
              </a:lnSpc>
              <a:buNone/>
            </a:pPr>
            <a:endParaRPr lang="cs-CZ" sz="41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5800" dirty="0" smtClean="0">
                <a:solidFill>
                  <a:srgbClr val="FF0000"/>
                </a:solidFill>
              </a:rPr>
              <a:t>POZVÁNKY </a:t>
            </a:r>
            <a:r>
              <a:rPr lang="cs-CZ" sz="5800" dirty="0">
                <a:solidFill>
                  <a:srgbClr val="FF0000"/>
                </a:solidFill>
              </a:rPr>
              <a:t>NA PORADY</a:t>
            </a:r>
          </a:p>
          <a:p>
            <a:pPr>
              <a:buFont typeface="Wingdings" pitchFamily="2" charset="2"/>
              <a:buNone/>
            </a:pPr>
            <a:endParaRPr lang="cs-CZ" sz="3600" dirty="0" smtClean="0"/>
          </a:p>
          <a:p>
            <a:pPr>
              <a:buFont typeface="Wingdings" pitchFamily="2" charset="2"/>
              <a:buNone/>
            </a:pPr>
            <a:r>
              <a:rPr lang="cs-CZ" sz="3600" dirty="0" smtClean="0"/>
              <a:t>Na </a:t>
            </a:r>
            <a:r>
              <a:rPr lang="cs-CZ" sz="3600" dirty="0">
                <a:solidFill>
                  <a:srgbClr val="FFC000"/>
                </a:solidFill>
              </a:rPr>
              <a:t>běžné a operativní porady </a:t>
            </a:r>
            <a:r>
              <a:rPr lang="cs-CZ" sz="3600" dirty="0"/>
              <a:t>se písemné pozvánky </a:t>
            </a:r>
            <a:r>
              <a:rPr lang="cs-CZ" sz="3600" b="1" dirty="0">
                <a:solidFill>
                  <a:srgbClr val="FF0000"/>
                </a:solidFill>
              </a:rPr>
              <a:t>neposílají</a:t>
            </a:r>
          </a:p>
          <a:p>
            <a:pPr>
              <a:buFont typeface="Wingdings" pitchFamily="2" charset="2"/>
              <a:buNone/>
            </a:pPr>
            <a:r>
              <a:rPr lang="cs-CZ" sz="3600" dirty="0"/>
              <a:t> – stačí osobní pozvání, někdy elektronická pošta.</a:t>
            </a:r>
          </a:p>
          <a:p>
            <a:pPr>
              <a:buFont typeface="Wingdings" pitchFamily="2" charset="2"/>
              <a:buNone/>
            </a:pPr>
            <a:endParaRPr lang="cs-CZ" sz="3600" dirty="0" smtClean="0"/>
          </a:p>
          <a:p>
            <a:pPr>
              <a:buFont typeface="Wingdings" pitchFamily="2" charset="2"/>
              <a:buNone/>
            </a:pPr>
            <a:r>
              <a:rPr lang="cs-CZ" sz="3600" dirty="0" smtClean="0"/>
              <a:t>Na </a:t>
            </a:r>
            <a:r>
              <a:rPr lang="cs-CZ" sz="3600" dirty="0">
                <a:solidFill>
                  <a:srgbClr val="FFC000"/>
                </a:solidFill>
              </a:rPr>
              <a:t>větší a důležité porady</a:t>
            </a:r>
            <a:r>
              <a:rPr lang="cs-CZ" sz="3600" dirty="0"/>
              <a:t>, kterých se zúčastní pozvaní hosté </a:t>
            </a:r>
          </a:p>
          <a:p>
            <a:pPr>
              <a:buFont typeface="Wingdings" pitchFamily="2" charset="2"/>
              <a:buNone/>
            </a:pPr>
            <a:r>
              <a:rPr lang="cs-CZ" sz="3600" dirty="0"/>
              <a:t>z jiných firem a interní zaměstnanci z místně odloučených</a:t>
            </a:r>
          </a:p>
          <a:p>
            <a:pPr>
              <a:buFont typeface="Wingdings" pitchFamily="2" charset="2"/>
              <a:buNone/>
            </a:pPr>
            <a:r>
              <a:rPr lang="cs-CZ" sz="3600" dirty="0"/>
              <a:t>pracovišť = pozvánky se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</a:rPr>
              <a:t>posílají</a:t>
            </a:r>
            <a:r>
              <a:rPr lang="cs-CZ" sz="3600" dirty="0"/>
              <a:t>.</a:t>
            </a:r>
          </a:p>
          <a:p>
            <a:pPr>
              <a:buFont typeface="Wingdings" pitchFamily="2" charset="2"/>
              <a:buNone/>
            </a:pPr>
            <a:endParaRPr lang="cs-CZ" sz="3600" dirty="0" smtClean="0">
              <a:solidFill>
                <a:schemeClr val="hlink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ROZDĚLENÍ </a:t>
            </a:r>
            <a:r>
              <a:rPr lang="cs-CZ" sz="3600" dirty="0">
                <a:solidFill>
                  <a:srgbClr val="FF0000"/>
                </a:solidFill>
              </a:rPr>
              <a:t>DLE ÚPRAVY</a:t>
            </a:r>
          </a:p>
          <a:p>
            <a:r>
              <a:rPr lang="cs-CZ" sz="3600" dirty="0" smtClean="0"/>
              <a:t>   pozvánky </a:t>
            </a:r>
            <a:r>
              <a:rPr lang="cs-CZ" sz="3600" dirty="0"/>
              <a:t>na list bez předtisku                          </a:t>
            </a:r>
            <a:endParaRPr lang="cs-CZ" sz="3600" dirty="0" smtClean="0"/>
          </a:p>
          <a:p>
            <a:r>
              <a:rPr lang="cs-CZ" sz="3600" dirty="0" smtClean="0"/>
              <a:t>   pozvánky na dopisní předtisk</a:t>
            </a:r>
            <a:r>
              <a:rPr lang="cs-CZ" sz="2400" dirty="0" smtClean="0">
                <a:solidFill>
                  <a:srgbClr val="33CC33"/>
                </a:solidFill>
              </a:rPr>
              <a:t>                                            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</a:t>
            </a:r>
            <a:r>
              <a:rPr lang="cs-CZ" sz="3600" dirty="0" smtClean="0"/>
              <a:t>jako osobní dopis vedoucího</a:t>
            </a:r>
            <a:endParaRPr lang="cs-CZ" sz="3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05064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361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POZVÁNKA - OSNOVA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 marL="45720" indent="0">
              <a:lnSpc>
                <a:spcPct val="80000"/>
              </a:lnSpc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  OSNOVA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chemeClr val="hlink"/>
                </a:solidFill>
              </a:rPr>
              <a:t>  </a:t>
            </a:r>
            <a:r>
              <a:rPr lang="cs-CZ" sz="2400" dirty="0" smtClean="0"/>
              <a:t>název </a:t>
            </a:r>
            <a:r>
              <a:rPr lang="cs-CZ" sz="2400" dirty="0"/>
              <a:t>firmy, která poradu </a:t>
            </a:r>
            <a:r>
              <a:rPr lang="cs-CZ" sz="2400" dirty="0" smtClean="0"/>
              <a:t>svolává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účel porady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datum </a:t>
            </a:r>
            <a:r>
              <a:rPr lang="cs-CZ" sz="2400" dirty="0"/>
              <a:t>a místo konání, hodina </a:t>
            </a:r>
            <a:r>
              <a:rPr lang="cs-CZ" sz="2400" dirty="0" smtClean="0"/>
              <a:t>zahájení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program </a:t>
            </a:r>
            <a:r>
              <a:rPr lang="cs-CZ" sz="2400" dirty="0"/>
              <a:t>porady (jednotlivé body jednání, případně i s jejich časovým rozvržením</a:t>
            </a:r>
            <a:r>
              <a:rPr lang="cs-CZ" sz="2400" dirty="0" smtClean="0"/>
              <a:t>)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termín </a:t>
            </a:r>
            <a:r>
              <a:rPr lang="cs-CZ" sz="2400" dirty="0"/>
              <a:t>ukončení </a:t>
            </a:r>
            <a:r>
              <a:rPr lang="cs-CZ" sz="2400" dirty="0" smtClean="0"/>
              <a:t>porady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důležité </a:t>
            </a:r>
            <a:r>
              <a:rPr lang="cs-CZ" sz="2400" dirty="0"/>
              <a:t>poznámky pro </a:t>
            </a:r>
            <a:r>
              <a:rPr lang="cs-CZ" sz="2400" dirty="0" smtClean="0"/>
              <a:t>účastníky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místo </a:t>
            </a:r>
            <a:r>
              <a:rPr lang="cs-CZ" sz="2400" dirty="0"/>
              <a:t>a datum </a:t>
            </a:r>
            <a:r>
              <a:rPr lang="cs-CZ" sz="2400" dirty="0" smtClean="0"/>
              <a:t>vyhotovení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jméno </a:t>
            </a:r>
            <a:r>
              <a:rPr lang="cs-CZ" sz="2400" dirty="0"/>
              <a:t>a funkce vedoucího, který poradu svolává (za jméno se u rozmnožených pozvánek uvádí zkratka </a:t>
            </a:r>
            <a:r>
              <a:rPr lang="cs-CZ" sz="2400" b="1" dirty="0">
                <a:solidFill>
                  <a:srgbClr val="FF0000"/>
                </a:solidFill>
              </a:rPr>
              <a:t>v. r.</a:t>
            </a:r>
            <a:r>
              <a:rPr lang="cs-CZ" sz="2400" dirty="0"/>
              <a:t>,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což znamená vlastní rukou; vlastnoruční podpis se nepřipojuje nebo se rozmnoží již podepsaný originál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80928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754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36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687</TotalTime>
  <Words>449</Words>
  <Application>Microsoft Office PowerPoint</Application>
  <PresentationFormat>Předvádění na obrazovce (4:3)</PresentationFormat>
  <Paragraphs>68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POZVÁNKA - OSNOVA</vt:lpstr>
      <vt:lpstr>POZVÁNKA - OSNOVA</vt:lpstr>
      <vt:lpstr>POZVÁNKA - OSNOVA</vt:lpstr>
      <vt:lpstr>POZVÁNKA - OSNOVA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71</cp:revision>
  <dcterms:created xsi:type="dcterms:W3CDTF">2012-08-06T07:07:34Z</dcterms:created>
  <dcterms:modified xsi:type="dcterms:W3CDTF">2013-06-09T12:20:46Z</dcterms:modified>
</cp:coreProperties>
</file>