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8" r:id="rId2"/>
    <p:sldId id="269" r:id="rId3"/>
    <p:sldId id="278" r:id="rId4"/>
    <p:sldId id="274" r:id="rId5"/>
    <p:sldId id="277" r:id="rId6"/>
    <p:sldId id="27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87" autoAdjust="0"/>
    <p:restoredTop sz="94660"/>
  </p:normalViewPr>
  <p:slideViewPr>
    <p:cSldViewPr>
      <p:cViewPr>
        <p:scale>
          <a:sx n="60" d="100"/>
          <a:sy n="60" d="100"/>
        </p:scale>
        <p:origin x="-1003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5F6851-8117-4DF4-918F-C4C2F9CEC338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6EFA74-88DF-4F82-870B-E16BE9B7D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43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6EFA74-88DF-4F82-870B-E16BE9B7D6A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6EFA74-88DF-4F82-870B-E16BE9B7D6A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6EFA74-88DF-4F82-870B-E16BE9B7D6A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6EFA74-88DF-4F82-870B-E16BE9B7D6A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6EFA74-88DF-4F82-870B-E16BE9B7D6A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6EFA74-88DF-4F82-870B-E16BE9B7D6A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Evidence přítomných -příklady–ZŽ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smtClean="0"/>
              <a:t>Datum vytvoření: </a:t>
            </a:r>
            <a:r>
              <a:rPr lang="cs-CZ" dirty="0" smtClean="0"/>
              <a:t>15. 02. 2013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842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EVIDENCE  PŘÍTOMNÝCH - PŘÍKLADY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784976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Interní písemnosti, evidence přítomných, 				zadání příkladů.</a:t>
            </a: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evidenci 				přítomných. Materiál je připraven formou 				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0615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EVIDENCE PŘÍTOMNÝCH - </a:t>
            </a:r>
            <a:r>
              <a:rPr lang="cs-CZ" sz="3800" dirty="0" smtClean="0"/>
              <a:t>PŘÍKLADY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POZVÁNKA  NA  PORADU</a:t>
            </a:r>
          </a:p>
          <a:p>
            <a:pPr marL="45720" indent="0">
              <a:buNone/>
            </a:pP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EVIDENCE  PŘÍTOMNÝCH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ZÁPIS  Z  PORADY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109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EVIDENCE  PŘÍTOMNÝCH </a:t>
            </a:r>
            <a:r>
              <a:rPr lang="cs-CZ" sz="4000" dirty="0"/>
              <a:t>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74072"/>
            <a:ext cx="8496944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3200" b="1" dirty="0" smtClean="0">
              <a:solidFill>
                <a:srgbClr val="FFC000"/>
              </a:solidFill>
            </a:endParaRPr>
          </a:p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</a:p>
          <a:p>
            <a:pPr marL="45720" indent="0" algn="ctr">
              <a:buNone/>
            </a:pPr>
            <a:endParaRPr lang="cs-CZ" sz="3200" b="1" dirty="0" smtClean="0">
              <a:solidFill>
                <a:srgbClr val="FFC000"/>
              </a:solidFill>
            </a:endParaRP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000" dirty="0"/>
              <a:t>Navrhněte a vyhotovte formulář prezenční listiny:</a:t>
            </a:r>
          </a:p>
          <a:p>
            <a:pPr marL="609600" indent="-609600"/>
            <a:r>
              <a:rPr lang="cs-CZ" sz="2000" dirty="0"/>
              <a:t>v prvním sloupci budou pořadová čísla účastníků,</a:t>
            </a:r>
          </a:p>
          <a:p>
            <a:pPr marL="609600" indent="-609600"/>
            <a:r>
              <a:rPr lang="cs-CZ" sz="2000" dirty="0"/>
              <a:t>ve druhém sloupci titul, jméno, příjmení,</a:t>
            </a:r>
          </a:p>
          <a:p>
            <a:pPr marL="609600" indent="-609600"/>
            <a:r>
              <a:rPr lang="cs-CZ" sz="2000" dirty="0"/>
              <a:t>třetí sloupec nadepište </a:t>
            </a:r>
            <a:r>
              <a:rPr lang="cs-CZ" sz="2000" smtClean="0"/>
              <a:t>Zahrádkářská organizace,</a:t>
            </a:r>
            <a:endParaRPr lang="cs-CZ" sz="2000" dirty="0"/>
          </a:p>
          <a:p>
            <a:pPr marL="609600" indent="-609600"/>
            <a:r>
              <a:rPr lang="cs-CZ" sz="2000" dirty="0"/>
              <a:t>ve čtvrtém sloupci budou vlastnoruční podpisy účastníků.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787" y="4437112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949280"/>
            <a:ext cx="9180512" cy="90872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EVIDENCE  PŘÍTOMNÝCH </a:t>
            </a:r>
            <a:r>
              <a:rPr lang="cs-CZ" sz="4000" dirty="0"/>
              <a:t>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9036496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 startAt="2"/>
            </a:pPr>
            <a:endParaRPr lang="cs-CZ" sz="2000" dirty="0" smtClean="0"/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 startAt="2"/>
            </a:pPr>
            <a:r>
              <a:rPr lang="cs-CZ" sz="2000" dirty="0" smtClean="0"/>
              <a:t>Formulář </a:t>
            </a:r>
            <a:r>
              <a:rPr lang="cs-CZ" sz="2000" dirty="0"/>
              <a:t>prezenční listiny použijte na poradu ředitelů stavebních divizí akciové společnosti Vodní stavby Praha </a:t>
            </a:r>
            <a:r>
              <a:rPr lang="cs-CZ" sz="2000" dirty="0" smtClean="0"/>
              <a:t>(V Praze 12.3.2013, Sluneční zahrady 12/88, Praha 2). </a:t>
            </a:r>
            <a:r>
              <a:rPr lang="cs-CZ" sz="2000" dirty="0"/>
              <a:t>Vyplňte formulář podle následující dispozice:</a:t>
            </a:r>
          </a:p>
          <a:p>
            <a:pPr marL="609600" indent="-609600">
              <a:lnSpc>
                <a:spcPct val="80000"/>
              </a:lnSpc>
            </a:pPr>
            <a:r>
              <a:rPr lang="cs-CZ" sz="2000" dirty="0"/>
              <a:t>Druh porady, název firmy a </a:t>
            </a:r>
            <a:r>
              <a:rPr lang="cs-CZ" sz="2000" dirty="0" smtClean="0"/>
              <a:t>datum konání.</a:t>
            </a:r>
            <a:endParaRPr lang="cs-CZ" sz="2000" dirty="0"/>
          </a:p>
          <a:p>
            <a:pPr marL="609600" indent="-609600">
              <a:lnSpc>
                <a:spcPct val="80000"/>
              </a:lnSpc>
            </a:pPr>
            <a:r>
              <a:rPr lang="cs-CZ" sz="2000" dirty="0"/>
              <a:t>Na poradu jsou pozváni ředitelé následujících stavebních divizí: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	Josef Karlík, stavební divize 01 Plzeň,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	Ing. Jiří Záruba, stavební divize 02 Kladno,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	Ing. Kamil Chovanec, stavební divize 03 Most,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	Jakub Novák, stavební divize 04 Chrudim,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	Vladimír Janák, stavební divize 05 České Budějovice,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	Václav Kovanda, stavební divize 06 Brno,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	Bohumil Jírů, stavební divize 07 Přerov.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1600" dirty="0"/>
              <a:t>	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7825" y="3933056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579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72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624</TotalTime>
  <Words>396</Words>
  <Application>Microsoft Office PowerPoint</Application>
  <PresentationFormat>Předvádění na obrazovce (4:3)</PresentationFormat>
  <Paragraphs>66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EVIDENCE  PŘÍTOMNÝCH - PŘÍKLADY</vt:lpstr>
      <vt:lpstr>EVIDENCE PŘÍTOMNÝCH - PŘÍKLADY</vt:lpstr>
      <vt:lpstr>EVIDENCE  PŘÍTOMNÝCH - PŘÍKLADY</vt:lpstr>
      <vt:lpstr>EVIDENCE  PŘÍTOMNÝCH - PŘÍKLADY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66</cp:revision>
  <dcterms:created xsi:type="dcterms:W3CDTF">2012-08-06T07:07:34Z</dcterms:created>
  <dcterms:modified xsi:type="dcterms:W3CDTF">2014-04-05T14:49:28Z</dcterms:modified>
</cp:coreProperties>
</file>