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56" r:id="rId2"/>
    <p:sldId id="257" r:id="rId3"/>
    <p:sldId id="265" r:id="rId4"/>
    <p:sldId id="266" r:id="rId5"/>
    <p:sldId id="259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>
        <p:scale>
          <a:sx n="50" d="100"/>
          <a:sy n="50" d="100"/>
        </p:scale>
        <p:origin x="-1104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F0990-2604-41BD-87A6-442B5E8A4769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EF2C6-6DCE-44F8-A59B-E01673F647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547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EF2C6-6DCE-44F8-A59B-E01673F647F1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5.4.2014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Interní písemnosti a Písemnosti managementu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Pracovní porada-zápis-úprava–ZŽ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vytvoření: </a:t>
            </a:r>
            <a:r>
              <a:rPr lang="cs-CZ" dirty="0" smtClean="0"/>
              <a:t>05. 03. 2013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48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ZÁPIS  Z  PORADY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46805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Pracovní porada, zápis, časové vymezení, 				přehled přítomných, vypracoval, řídil jednání.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zápis z pracovní 			porady. Materiál je připraven formou 				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myši   			a žáci přes projekci provedou 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21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</a:t>
            </a:r>
            <a:r>
              <a:rPr lang="cs-CZ" sz="3800" dirty="0" smtClean="0"/>
              <a:t>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</a:t>
            </a:r>
            <a:r>
              <a:rPr lang="cs-CZ" sz="2400" dirty="0" smtClean="0"/>
              <a:t>POZVÁNKA  NA  PORADU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EVIDENCE  PŘÍTOMNÝCH</a:t>
            </a:r>
          </a:p>
          <a:p>
            <a:pPr marL="45720" indent="0">
              <a:buNone/>
            </a:pPr>
            <a:endParaRPr lang="cs-CZ" sz="2400" dirty="0"/>
          </a:p>
          <a:p>
            <a:r>
              <a:rPr lang="cs-CZ" sz="2400" dirty="0" smtClean="0"/>
              <a:t>   </a:t>
            </a:r>
            <a:r>
              <a:rPr lang="cs-CZ" sz="2400" b="1" dirty="0" smtClean="0">
                <a:solidFill>
                  <a:srgbClr val="FF0000"/>
                </a:solidFill>
              </a:rPr>
              <a:t>ZÁPIS  Z  PORADY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rka.schuplerova\AppData\Local\Microsoft\Windows\Temporary Internet Files\Content.IE5\4TN3ZWE5\MC900397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2524"/>
            <a:ext cx="229181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44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 smtClean="0"/>
              <a:t>ZÁPIS  Z  PORADY - ÚPRAVA</a:t>
            </a:r>
            <a:endParaRPr lang="cs-CZ" sz="3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3600" b="1" dirty="0">
                <a:solidFill>
                  <a:srgbClr val="FFC000"/>
                </a:solidFill>
              </a:rPr>
              <a:t>ÚPRAVA na list bez </a:t>
            </a:r>
            <a:r>
              <a:rPr lang="cs-CZ" sz="3600" b="1" dirty="0" smtClean="0">
                <a:solidFill>
                  <a:srgbClr val="FFC000"/>
                </a:solidFill>
              </a:rPr>
              <a:t>předtisku</a:t>
            </a:r>
            <a:endParaRPr lang="cs-CZ" sz="3600" dirty="0">
              <a:solidFill>
                <a:srgbClr val="FFC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>
                <a:solidFill>
                  <a:srgbClr val="FF0000"/>
                </a:solidFill>
              </a:rPr>
              <a:t>Úprava:</a:t>
            </a:r>
            <a:r>
              <a:rPr lang="cs-CZ" dirty="0" smtClean="0">
                <a:solidFill>
                  <a:schemeClr val="accent1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dirty="0" smtClean="0"/>
              <a:t>-  </a:t>
            </a:r>
            <a:r>
              <a:rPr lang="cs-CZ" dirty="0"/>
              <a:t>bloková = více se používá   </a:t>
            </a:r>
          </a:p>
          <a:p>
            <a:pPr marL="45720" indent="0">
              <a:lnSpc>
                <a:spcPct val="80000"/>
              </a:lnSpc>
              <a:buNone/>
            </a:pPr>
            <a:r>
              <a:rPr lang="cs-CZ" dirty="0" smtClean="0"/>
              <a:t>-  odsazení odstavce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nadpis </a:t>
            </a:r>
            <a:r>
              <a:rPr lang="cs-CZ" dirty="0">
                <a:solidFill>
                  <a:srgbClr val="FF0000"/>
                </a:solidFill>
              </a:rPr>
              <a:t>–</a:t>
            </a:r>
            <a:r>
              <a:rPr lang="cs-CZ" dirty="0"/>
              <a:t> na první řádek zarovnat na střed a zvýraznit slovo zápis a číslo; od okraje papíru 2,5 cm</a:t>
            </a:r>
            <a:r>
              <a:rPr lang="cs-CZ" dirty="0" smtClean="0"/>
              <a:t>.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FF0000"/>
                </a:solidFill>
              </a:rPr>
              <a:t>údaje o přítomných, omluvených a </a:t>
            </a:r>
            <a:r>
              <a:rPr lang="cs-CZ" dirty="0" smtClean="0">
                <a:solidFill>
                  <a:srgbClr val="FF0000"/>
                </a:solidFill>
              </a:rPr>
              <a:t>hostů - </a:t>
            </a:r>
            <a:r>
              <a:rPr lang="cs-CZ" dirty="0" smtClean="0"/>
              <a:t>(</a:t>
            </a:r>
            <a:r>
              <a:rPr lang="cs-CZ" dirty="0"/>
              <a:t>při ř.1 = vynechat 2 ř.; při ř. 1,5 = 1 ř.; psát od levé svislice</a:t>
            </a:r>
            <a:r>
              <a:rPr lang="cs-CZ" dirty="0" smtClean="0"/>
              <a:t>)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program -</a:t>
            </a:r>
            <a:r>
              <a:rPr lang="cs-CZ" dirty="0" smtClean="0">
                <a:solidFill>
                  <a:schemeClr val="folHlink"/>
                </a:solidFill>
              </a:rPr>
              <a:t> </a:t>
            </a:r>
            <a:r>
              <a:rPr lang="cs-CZ" dirty="0"/>
              <a:t>(při ř.1 = vynechat 2 ř.; při ř. 1,5 = 1 ř.; psát od levé svislice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052736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9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3800" dirty="0"/>
              <a:t>ZÁPIS  Z  PORADY - ÚPRAVA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08720"/>
            <a:ext cx="8640960" cy="4896544"/>
          </a:xfrm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pod programem - </a:t>
            </a:r>
            <a:r>
              <a:rPr lang="cs-CZ" dirty="0"/>
              <a:t>vynechejte 1 ř. a napište k jednotlivým bodům programu zápis. Uvede se termín splnění, jméno toho, kdo za dodržení termínu odpovídá</a:t>
            </a:r>
            <a:r>
              <a:rPr lang="cs-CZ" dirty="0" smtClean="0"/>
              <a:t>.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 smtClean="0">
                <a:solidFill>
                  <a:srgbClr val="FF0000"/>
                </a:solidFill>
              </a:rPr>
              <a:t>diskuze - </a:t>
            </a:r>
            <a:r>
              <a:rPr lang="cs-CZ" dirty="0"/>
              <a:t>vyznačit počet i jména diskutujících a obsah jejich příspěvku</a:t>
            </a:r>
            <a:r>
              <a:rPr lang="cs-CZ" dirty="0" smtClean="0"/>
              <a:t>.</a:t>
            </a:r>
          </a:p>
          <a:p>
            <a:pPr marL="45720" indent="0"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>
                <a:solidFill>
                  <a:srgbClr val="FF0000"/>
                </a:solidFill>
              </a:rPr>
              <a:t>ukončení </a:t>
            </a:r>
            <a:r>
              <a:rPr lang="cs-CZ" dirty="0" smtClean="0">
                <a:solidFill>
                  <a:srgbClr val="FF0000"/>
                </a:solidFill>
              </a:rPr>
              <a:t>zápisu - </a:t>
            </a:r>
            <a:r>
              <a:rPr lang="cs-CZ" dirty="0"/>
              <a:t>místa a data vyhotovení, </a:t>
            </a:r>
            <a:r>
              <a:rPr lang="cs-CZ" dirty="0" smtClean="0"/>
              <a:t>                                              jména </a:t>
            </a:r>
            <a:r>
              <a:rPr lang="cs-CZ" dirty="0"/>
              <a:t>zapisovatele a plného jména a funkce </a:t>
            </a:r>
            <a:r>
              <a:rPr lang="cs-CZ" dirty="0" smtClean="0"/>
              <a:t>                          vedoucího porady(při </a:t>
            </a:r>
            <a:r>
              <a:rPr lang="cs-CZ" dirty="0"/>
              <a:t>ř.1 = vynechat 2 ř.; </a:t>
            </a:r>
            <a:r>
              <a:rPr lang="cs-CZ" dirty="0" smtClean="0"/>
              <a:t>                                                 při </a:t>
            </a:r>
            <a:r>
              <a:rPr lang="cs-CZ" dirty="0"/>
              <a:t>ř. 1,5 = 1 ř.; </a:t>
            </a:r>
            <a:r>
              <a:rPr lang="cs-CZ" dirty="0" smtClean="0"/>
              <a:t>psát </a:t>
            </a:r>
            <a:r>
              <a:rPr lang="cs-CZ" dirty="0"/>
              <a:t>od levé svislice</a:t>
            </a:r>
            <a:r>
              <a:rPr lang="cs-CZ" dirty="0" smtClean="0"/>
              <a:t>)</a:t>
            </a:r>
            <a:endParaRPr lang="cs-CZ" dirty="0">
              <a:solidFill>
                <a:schemeClr val="folHlink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arka.schuplerova\Desktop\MC900424178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343" y="3717032"/>
            <a:ext cx="1600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54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74072"/>
            <a:ext cx="8928992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Rozhledy-časopis pro písemnou a elektronickou </a:t>
            </a:r>
            <a:r>
              <a:rPr lang="cs-CZ" dirty="0" smtClean="0"/>
              <a:t>komunikaci</a:t>
            </a:r>
          </a:p>
          <a:p>
            <a:r>
              <a:rPr lang="cs-CZ" smtClean="0"/>
              <a:t>www.office.microsoft.com</a:t>
            </a:r>
            <a:endParaRPr lang="cs-CZ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407398"/>
            <a:ext cx="1728192" cy="127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0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720</TotalTime>
  <Words>470</Words>
  <Application>Microsoft Office PowerPoint</Application>
  <PresentationFormat>Předvádění na obrazovce (4:3)</PresentationFormat>
  <Paragraphs>62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ZÁPIS  Z  PORADY - ÚPRAVA</vt:lpstr>
      <vt:lpstr>ZÁPIS  Z  PORADY - ÚPRAVA</vt:lpstr>
      <vt:lpstr>ZÁPIS  Z  PORADY - ÚPRAVA</vt:lpstr>
      <vt:lpstr>ZÁPIS  Z  PORADY - ÚPRAVA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76</cp:revision>
  <dcterms:created xsi:type="dcterms:W3CDTF">2012-08-06T07:07:34Z</dcterms:created>
  <dcterms:modified xsi:type="dcterms:W3CDTF">2014-04-05T15:10:49Z</dcterms:modified>
</cp:coreProperties>
</file>