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8" r:id="rId4"/>
    <p:sldId id="274" r:id="rId5"/>
    <p:sldId id="277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66" autoAdjust="0"/>
    <p:restoredTop sz="94660"/>
  </p:normalViewPr>
  <p:slideViewPr>
    <p:cSldViewPr>
      <p:cViewPr>
        <p:scale>
          <a:sx n="60" d="100"/>
          <a:sy n="60" d="100"/>
        </p:scale>
        <p:origin x="-1008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336F8-1CE7-464C-A8D8-F3771AEAC10F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93093C-E52C-4F49-8205-16D6C6C976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559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093C-E52C-4F49-8205-16D6C6C976E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093C-E52C-4F49-8205-16D6C6C976E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093C-E52C-4F49-8205-16D6C6C976E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093C-E52C-4F49-8205-16D6C6C976E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093C-E52C-4F49-8205-16D6C6C976E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093C-E52C-4F49-8205-16D6C6C976E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Pracovní porada-zápis-příklady–ZŽ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vytvoření: </a:t>
            </a:r>
            <a:r>
              <a:rPr lang="cs-CZ" dirty="0" smtClean="0"/>
              <a:t>16. 02. 2013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4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ZÁPIS  Z  PORADY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964488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Interní písemnosti, zápis z pracovní 	porady, 			zadání příkladů.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zápis z pracovní 			poradu. Materiál je připraven formou 	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061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ZÁPIS  Z  PORADY - </a:t>
            </a:r>
            <a:r>
              <a:rPr lang="cs-CZ" sz="3800" dirty="0" smtClean="0"/>
              <a:t>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/>
              <a:t>POZVÁNKA  NA  PORADU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ZÁPIS  Z  PORADY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2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77196"/>
            <a:ext cx="8100392" cy="78080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ZÁPIS  Z  PORADY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496944" cy="5263240"/>
          </a:xfrm>
        </p:spPr>
        <p:txBody>
          <a:bodyPr>
            <a:normAutofit fontScale="85000" lnSpcReduction="1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Napište zápis č. 9 z porady vedení NÚOV, konané dne 10. března </a:t>
            </a:r>
            <a:r>
              <a:rPr lang="cs-CZ" dirty="0" smtClean="0"/>
              <a:t>2013. </a:t>
            </a:r>
            <a:r>
              <a:rPr lang="cs-CZ" dirty="0"/>
              <a:t>Přítomni: Růžička, Procházková, </a:t>
            </a:r>
            <a:r>
              <a:rPr lang="cs-CZ" dirty="0" smtClean="0"/>
              <a:t>Plán</a:t>
            </a:r>
            <a:r>
              <a:rPr lang="cs-CZ" dirty="0"/>
              <a:t>, Slavíček, Kurešová, Pošta, Holan, Bezdíček. Omluveni: Kadleček, Šimůnková. Na programu porady byly dva body: Kontrola zápisu a plnění úkolů a Informace a nové úkoly. Ad 1: Materiál o nárůstu počtu žáků v nástavbovém studiu dodal Ing. </a:t>
            </a:r>
            <a:r>
              <a:rPr lang="cs-CZ" dirty="0" smtClean="0"/>
              <a:t>Plán řediteli </a:t>
            </a:r>
            <a:r>
              <a:rPr lang="cs-CZ" dirty="0"/>
              <a:t>Krškovi, který jej využil na gremiální poradě MŠMT. Ad 2: Materiál nazvaný Dlouhodobý záměr vzdělávání a rozvoje vzdělávací soustavy ČR v oblasti regionálního vzdělávání a v přístupu k terciárnímu vzdělávání v letech </a:t>
            </a:r>
            <a:r>
              <a:rPr lang="cs-CZ" dirty="0" smtClean="0"/>
              <a:t>2008 </a:t>
            </a:r>
            <a:r>
              <a:rPr lang="cs-CZ" dirty="0"/>
              <a:t>až </a:t>
            </a:r>
            <a:r>
              <a:rPr lang="cs-CZ" dirty="0" smtClean="0"/>
              <a:t>2012 </a:t>
            </a:r>
            <a:r>
              <a:rPr lang="cs-CZ" dirty="0"/>
              <a:t>byl schválen. Bude k dispozici na sekretariátu. Materiál Analýza příčin růstu výkonů v regionálním školství a návrhy na opatření byl schválen s připomínkami. PhDr. </a:t>
            </a:r>
            <a:r>
              <a:rPr lang="cs-CZ" dirty="0" err="1"/>
              <a:t>Úlovcová</a:t>
            </a:r>
            <a:r>
              <a:rPr lang="cs-CZ" dirty="0"/>
              <a:t> převzala od </a:t>
            </a:r>
            <a:r>
              <a:rPr lang="cs-CZ" dirty="0" smtClean="0"/>
              <a:t>ředitele </a:t>
            </a:r>
            <a:r>
              <a:rPr lang="cs-CZ" dirty="0"/>
              <a:t>Čechmánka pozvánku na jednání se zástupci ČMKOS, které se uskuteční </a:t>
            </a:r>
            <a:r>
              <a:rPr lang="cs-CZ" dirty="0" smtClean="0"/>
              <a:t>25.3.2013 </a:t>
            </a:r>
            <a:r>
              <a:rPr lang="cs-CZ" dirty="0"/>
              <a:t>ve 14:00 h. Pozvánku předala Ing. Poštovi. Ten zároveň převzal i  pozvánku na seminář </a:t>
            </a:r>
            <a:r>
              <a:rPr lang="cs-CZ" dirty="0" err="1"/>
              <a:t>Autotronic</a:t>
            </a:r>
            <a:r>
              <a:rPr lang="cs-CZ" dirty="0"/>
              <a:t>. RNDr. Růžička žádá vedoucí projektů, aby vyplnili tabulku o projektech v jednotlivých krajích a vrátili </a:t>
            </a:r>
            <a:r>
              <a:rPr lang="cs-CZ" dirty="0" smtClean="0"/>
              <a:t>ji Mgr</a:t>
            </a:r>
            <a:r>
              <a:rPr lang="cs-CZ" dirty="0"/>
              <a:t>. Buchlovské do </a:t>
            </a:r>
            <a:r>
              <a:rPr lang="cs-CZ" dirty="0" smtClean="0"/>
              <a:t>15.3.2013.                            Zápis </a:t>
            </a:r>
            <a:r>
              <a:rPr lang="cs-CZ" dirty="0"/>
              <a:t>podepište </a:t>
            </a:r>
            <a:r>
              <a:rPr lang="cs-CZ" dirty="0" smtClean="0"/>
              <a:t>jménem některého </a:t>
            </a:r>
            <a:r>
              <a:rPr lang="cs-CZ" dirty="0"/>
              <a:t>z přítomných </a:t>
            </a:r>
            <a:r>
              <a:rPr lang="cs-CZ" dirty="0" smtClean="0"/>
              <a:t>                                 a </a:t>
            </a:r>
            <a:r>
              <a:rPr lang="cs-CZ" dirty="0"/>
              <a:t>datujte jej dnem konání </a:t>
            </a:r>
            <a:r>
              <a:rPr lang="cs-CZ" dirty="0" smtClean="0"/>
              <a:t>porady</a:t>
            </a:r>
            <a:r>
              <a:rPr lang="cs-CZ" dirty="0"/>
              <a:t>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22920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9280"/>
            <a:ext cx="8748464" cy="908720"/>
          </a:xfrm>
        </p:spPr>
        <p:txBody>
          <a:bodyPr/>
          <a:lstStyle/>
          <a:p>
            <a:pPr marL="0" indent="0" algn="l">
              <a:buNone/>
            </a:pPr>
            <a:r>
              <a:rPr lang="cs-CZ" sz="4000" dirty="0" smtClean="0"/>
              <a:t>  ZÁPIS  </a:t>
            </a:r>
            <a:r>
              <a:rPr lang="cs-CZ" sz="4000" dirty="0"/>
              <a:t>Z  PORADY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5263240"/>
          </a:xfrm>
        </p:spPr>
        <p:txBody>
          <a:bodyPr>
            <a:normAutofit fontScale="77500" lnSpcReduction="2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  <a:endParaRPr lang="cs-CZ" sz="2400" b="1" dirty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 startAt="2"/>
            </a:pPr>
            <a:r>
              <a:rPr lang="cs-CZ" dirty="0"/>
              <a:t>Roman </a:t>
            </a:r>
            <a:r>
              <a:rPr lang="cs-CZ" dirty="0" err="1"/>
              <a:t>Zíbrt</a:t>
            </a:r>
            <a:r>
              <a:rPr lang="cs-CZ" dirty="0"/>
              <a:t> předkládá dne 16. února </a:t>
            </a:r>
            <a:r>
              <a:rPr lang="cs-CZ" dirty="0" smtClean="0"/>
              <a:t>2013 </a:t>
            </a:r>
            <a:r>
              <a:rPr lang="cs-CZ" dirty="0"/>
              <a:t>zápis ze schůze Rady obce Benešov u Semil konané dne 15. února </a:t>
            </a:r>
            <a:r>
              <a:rPr lang="cs-CZ" dirty="0" smtClean="0"/>
              <a:t>2013. </a:t>
            </a:r>
          </a:p>
          <a:p>
            <a:pPr marL="45720" indent="0">
              <a:buNone/>
            </a:pPr>
            <a:r>
              <a:rPr lang="cs-CZ" dirty="0" smtClean="0"/>
              <a:t>Přítomni</a:t>
            </a:r>
            <a:r>
              <a:rPr lang="cs-CZ" dirty="0"/>
              <a:t>: Prokop Landa, Martina Tomášková, Roman </a:t>
            </a:r>
            <a:r>
              <a:rPr lang="cs-CZ" dirty="0" err="1"/>
              <a:t>Zíbrt</a:t>
            </a:r>
            <a:r>
              <a:rPr lang="cs-CZ" dirty="0"/>
              <a:t>, Hana </a:t>
            </a:r>
            <a:r>
              <a:rPr lang="cs-CZ" dirty="0" smtClean="0"/>
              <a:t>Morávková. </a:t>
            </a:r>
          </a:p>
          <a:p>
            <a:pPr marL="45720" indent="0">
              <a:buNone/>
            </a:pPr>
            <a:r>
              <a:rPr lang="cs-CZ" dirty="0" smtClean="0"/>
              <a:t>Omluven</a:t>
            </a:r>
            <a:r>
              <a:rPr lang="cs-CZ" dirty="0"/>
              <a:t>: Ing. Jaromír Prokeš. </a:t>
            </a:r>
            <a:r>
              <a:rPr lang="cs-CZ" dirty="0" smtClean="0"/>
              <a:t>Na </a:t>
            </a:r>
            <a:r>
              <a:rPr lang="cs-CZ" dirty="0"/>
              <a:t>programu byla žádost na Úřad práce, žádost o rozšíření komunikace, plynofikace a sjezd rodáků </a:t>
            </a:r>
            <a:r>
              <a:rPr lang="cs-CZ" dirty="0" smtClean="0"/>
              <a:t>v roce 2013. 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K</a:t>
            </a:r>
            <a:r>
              <a:rPr lang="cs-CZ" dirty="0"/>
              <a:t> jednotlivým bodům uveďte: </a:t>
            </a:r>
          </a:p>
          <a:p>
            <a:pPr marL="45720" indent="0">
              <a:buNone/>
            </a:pPr>
            <a:r>
              <a:rPr lang="cs-CZ" dirty="0" smtClean="0"/>
              <a:t>1</a:t>
            </a:r>
            <a:r>
              <a:rPr lang="cs-CZ" dirty="0"/>
              <a:t>. Obec má dvě smlouvy na výkon VPP – jednu na celý rok, druhou jen do konce 1. pololetí </a:t>
            </a:r>
            <a:r>
              <a:rPr lang="cs-CZ" dirty="0" smtClean="0"/>
              <a:t>2013. </a:t>
            </a:r>
            <a:r>
              <a:rPr lang="cs-CZ" dirty="0"/>
              <a:t>Rada schválila záměr požádat Úřad práce o prodloužení druhé smlouvy o půl roku.</a:t>
            </a:r>
          </a:p>
          <a:p>
            <a:pPr marL="45720" indent="0">
              <a:buNone/>
            </a:pPr>
            <a:r>
              <a:rPr lang="cs-CZ" dirty="0" smtClean="0"/>
              <a:t>2</a:t>
            </a:r>
            <a:r>
              <a:rPr lang="cs-CZ" dirty="0"/>
              <a:t>. Rada obdržela žádost o rozšíření obecní komunikace v prostoru příjezdu k trafostanici na </a:t>
            </a:r>
            <a:r>
              <a:rPr lang="cs-CZ" dirty="0" err="1"/>
              <a:t>Převráti</a:t>
            </a:r>
            <a:r>
              <a:rPr lang="cs-CZ" dirty="0"/>
              <a:t>. Rada souhlasí s rozšířením za podmínky provedení prací na náklady žadatele.</a:t>
            </a:r>
          </a:p>
          <a:p>
            <a:pPr marL="45720" indent="0">
              <a:buNone/>
            </a:pPr>
            <a:r>
              <a:rPr lang="cs-CZ" dirty="0" smtClean="0"/>
              <a:t>3</a:t>
            </a:r>
            <a:r>
              <a:rPr lang="cs-CZ" dirty="0"/>
              <a:t>. Práce na 5. etapě plynofikace budou ukončeny 7. 6. </a:t>
            </a:r>
            <a:r>
              <a:rPr lang="cs-CZ" dirty="0" smtClean="0"/>
              <a:t>2013 </a:t>
            </a:r>
            <a:r>
              <a:rPr lang="cs-CZ" dirty="0"/>
              <a:t>a kolaudační řízení začne </a:t>
            </a:r>
            <a:r>
              <a:rPr lang="cs-CZ" dirty="0" smtClean="0"/>
              <a:t>dne 15</a:t>
            </a:r>
            <a:r>
              <a:rPr lang="cs-CZ" dirty="0"/>
              <a:t>. 6. </a:t>
            </a:r>
            <a:r>
              <a:rPr lang="cs-CZ" dirty="0" smtClean="0"/>
              <a:t>2013.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4</a:t>
            </a:r>
            <a:r>
              <a:rPr lang="cs-CZ" dirty="0"/>
              <a:t>. Přípravy na sjezd rodáků probíhají podle harmonogramu – jsou zhotoveny tašky, hrníčky, do tisku je zadána brožura o Benešovu, jsou zkompletovány seznamy.</a:t>
            </a:r>
          </a:p>
          <a:p>
            <a:pPr marL="45720" indent="0">
              <a:buNone/>
            </a:pPr>
            <a:endParaRPr lang="cs-CZ" dirty="0" smtClean="0">
              <a:solidFill>
                <a:srgbClr val="FFC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57192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57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dirty="0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72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643</TotalTime>
  <Words>383</Words>
  <Application>Microsoft Office PowerPoint</Application>
  <PresentationFormat>Předvádění na obrazovce (4:3)</PresentationFormat>
  <Paragraphs>57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ZÁPIS  Z  PORADY - PŘÍKLADY</vt:lpstr>
      <vt:lpstr>ZÁPIS  Z  PORADY - PŘÍKLADY</vt:lpstr>
      <vt:lpstr>ZÁPIS  Z  PORADY - PŘÍKLADY</vt:lpstr>
      <vt:lpstr>  ZÁPIS  Z  PORADY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64</cp:revision>
  <dcterms:created xsi:type="dcterms:W3CDTF">2012-08-06T07:07:34Z</dcterms:created>
  <dcterms:modified xsi:type="dcterms:W3CDTF">2014-04-05T15:17:39Z</dcterms:modified>
</cp:coreProperties>
</file>