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56" r:id="rId2"/>
    <p:sldId id="257" r:id="rId3"/>
    <p:sldId id="267" r:id="rId4"/>
    <p:sldId id="268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 varScale="1">
        <p:scale>
          <a:sx n="99" d="100"/>
          <a:sy n="99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C8753-C5F2-45DB-830A-4798AB383FEA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CF879-BC96-4FD5-ADA2-A15281945F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CF879-BC96-4FD5-ADA2-A15281945FC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CF879-BC96-4FD5-ADA2-A15281945FC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CF879-BC96-4FD5-ADA2-A15281945FC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CF879-BC96-4FD5-ADA2-A15281945FC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CF879-BC96-4FD5-ADA2-A15281945FC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Základní pojmy - Písemnosti 								    managementu 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16. </a:t>
            </a:r>
            <a:r>
              <a:rPr lang="cs-CZ" smtClean="0"/>
              <a:t>02. </a:t>
            </a:r>
            <a:r>
              <a:rPr lang="cs-CZ" dirty="0" smtClean="0"/>
              <a:t>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617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PÍSEMNOSTI MANAGEMENTU-ZÁKLADNÍ  POJMY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Příkaz, Směrnice, Oběžník, vedoucí pracovní, 			asistent/</a:t>
            </a:r>
            <a:r>
              <a:rPr lang="cs-CZ" dirty="0" err="1" smtClean="0"/>
              <a:t>ka</a:t>
            </a:r>
            <a:r>
              <a:rPr lang="cs-CZ" dirty="0" smtClean="0"/>
              <a:t>, zpracoval, četl, platnost.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písemností managementu. Materiál je 			připraven 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4904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/>
              <a:t>PÍSEMNOSTI MANAGEMENTU-ZÁKLADNÍ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908720"/>
            <a:ext cx="6336704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PŘÍKAZ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OBĚŽNÍ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1975" y="2940581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9722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/>
              <a:t>PÍSEMNOSTI MANAGEMENTU-ZÁKLADNÍ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/>
          </a:bodyPr>
          <a:lstStyle/>
          <a:p>
            <a:pPr marL="45720" indent="0" algn="ctr">
              <a:lnSpc>
                <a:spcPct val="80000"/>
              </a:lnSpc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PÍSEMNOSTI  MANAGEMENTU</a:t>
            </a:r>
          </a:p>
          <a:p>
            <a:pPr>
              <a:buFont typeface="Wingdings" pitchFamily="2" charset="2"/>
              <a:buNone/>
            </a:pPr>
            <a:r>
              <a:rPr lang="cs-CZ" sz="4000" dirty="0">
                <a:solidFill>
                  <a:schemeClr val="hlink"/>
                </a:solidFill>
              </a:rPr>
              <a:t> </a:t>
            </a:r>
            <a:r>
              <a:rPr lang="cs-CZ" sz="2400" dirty="0"/>
              <a:t>Při své řídící činnosti musí ředitelé, případně jejich </a:t>
            </a:r>
            <a:r>
              <a:rPr lang="cs-CZ" sz="2400" dirty="0" smtClean="0"/>
              <a:t>náměstci dělat </a:t>
            </a:r>
            <a:r>
              <a:rPr lang="cs-CZ" sz="2400" dirty="0"/>
              <a:t>celou řadu důležitých rozhodnutí a písemně o </a:t>
            </a:r>
            <a:r>
              <a:rPr lang="cs-CZ" sz="2400" dirty="0" smtClean="0"/>
              <a:t>nich informovat </a:t>
            </a:r>
            <a:r>
              <a:rPr lang="cs-CZ" sz="2400" dirty="0"/>
              <a:t>své nejbližší spolupracovníky, kteří pak </a:t>
            </a:r>
            <a:r>
              <a:rPr lang="cs-CZ" sz="2400" dirty="0" smtClean="0"/>
              <a:t>odpovídají za </a:t>
            </a:r>
            <a:r>
              <a:rPr lang="cs-CZ" sz="2400" dirty="0"/>
              <a:t>jejich plnění.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V praxi se nejčastěji setkáme s:</a:t>
            </a:r>
          </a:p>
          <a:p>
            <a:r>
              <a:rPr lang="cs-CZ" sz="2400" dirty="0" smtClean="0">
                <a:solidFill>
                  <a:schemeClr val="hlink"/>
                </a:solidFill>
              </a:rPr>
              <a:t>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příkazy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(rozhodnutí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hlink"/>
                </a:solidFill>
              </a:rPr>
              <a:t>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směrnicemi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smtClean="0">
                <a:solidFill>
                  <a:schemeClr val="hlink"/>
                </a:solidFill>
              </a:rPr>
              <a:t>  </a:t>
            </a:r>
            <a:r>
              <a:rPr lang="cs-CZ" sz="2400" smtClean="0">
                <a:solidFill>
                  <a:schemeClr val="accent3">
                    <a:lumMod val="50000"/>
                  </a:schemeClr>
                </a:solidFill>
              </a:rPr>
              <a:t>oběžníky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4522" y="357301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442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765</TotalTime>
  <Words>318</Words>
  <Application>Microsoft Office PowerPoint</Application>
  <PresentationFormat>Předvádění na obrazovce (4:3)</PresentationFormat>
  <Paragraphs>49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průvodní list</vt:lpstr>
      <vt:lpstr>PÍSEMNOSTI MANAGEMENTU-ZÁKLADNÍ  POJMY</vt:lpstr>
      <vt:lpstr>PÍSEMNOSTI MANAGEMENTU-ZÁKLADNÍ  POJMY</vt:lpstr>
      <vt:lpstr>PÍSEMNOSTI MANAGEMENTU-ZÁKLADNÍ  POJMY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73</cp:revision>
  <dcterms:created xsi:type="dcterms:W3CDTF">2012-08-06T07:07:34Z</dcterms:created>
  <dcterms:modified xsi:type="dcterms:W3CDTF">2013-06-09T12:43:21Z</dcterms:modified>
</cp:coreProperties>
</file>