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2" autoAdjust="0"/>
    <p:restoredTop sz="94660"/>
  </p:normalViewPr>
  <p:slideViewPr>
    <p:cSldViewPr>
      <p:cViewPr>
        <p:scale>
          <a:sx n="50" d="100"/>
          <a:sy n="50" d="100"/>
        </p:scale>
        <p:origin x="-1104" y="-18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DE0972-753C-4212-B2BB-64633B192DDE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EC890D-F53C-4D23-868C-4E122DE08E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00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EC890D-F53C-4D23-868C-4E122DE08E35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EC890D-F53C-4D23-868C-4E122DE08E35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EC890D-F53C-4D23-868C-4E122DE08E35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EC890D-F53C-4D23-868C-4E122DE08E35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EC890D-F53C-4D23-868C-4E122DE08E35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EC890D-F53C-4D23-868C-4E122DE08E35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Příkaz-osnova–ZŽ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</a:t>
            </a:r>
            <a:r>
              <a:rPr lang="cs-CZ" b="1" smtClean="0"/>
              <a:t>: </a:t>
            </a:r>
            <a:r>
              <a:rPr lang="cs-CZ" smtClean="0"/>
              <a:t>16. </a:t>
            </a:r>
            <a:r>
              <a:rPr lang="cs-CZ" dirty="0" smtClean="0"/>
              <a:t>02. 2013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4484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PŘÍKAZ - OSNOVA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8784976" cy="46805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Příkaz ředitele, Příkaz vedoucího </a:t>
            </a:r>
            <a:r>
              <a:rPr lang="cs-CZ" dirty="0" err="1" smtClean="0"/>
              <a:t>manage</a:t>
            </a:r>
            <a:r>
              <a:rPr lang="cs-CZ" dirty="0" smtClean="0"/>
              <a:t>-				</a:t>
            </a:r>
            <a:r>
              <a:rPr lang="cs-CZ" dirty="0" err="1" smtClean="0"/>
              <a:t>mentu</a:t>
            </a:r>
            <a:r>
              <a:rPr lang="cs-CZ" dirty="0" smtClean="0"/>
              <a:t>, list bez předtisku, osnova, vedoucí 				pracovní, asistent/</a:t>
            </a:r>
            <a:r>
              <a:rPr lang="cs-CZ" dirty="0" err="1" smtClean="0"/>
              <a:t>ka</a:t>
            </a:r>
            <a:r>
              <a:rPr lang="cs-CZ" dirty="0" smtClean="0"/>
              <a:t>, místo konání, 				regionální pobočky.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příkaz ředitele. 			Materiál je připraven formou prezentace – 				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821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PŘÍKAZ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PŘÍKAZ  ŘEDITELE</a:t>
            </a:r>
          </a:p>
          <a:p>
            <a:pPr marL="45720" indent="0">
              <a:buNone/>
            </a:pP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sz="2400" dirty="0" smtClean="0"/>
              <a:t>   SMĚRNICE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OBĚŽNÍK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42524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99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PŘÍKAZ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196752"/>
            <a:ext cx="8640960" cy="4608512"/>
          </a:xfrm>
          <a:ln>
            <a:noFill/>
          </a:ln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     PŘÍKAZ  ŘEDITELE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3200" b="1" dirty="0">
              <a:solidFill>
                <a:srgbClr val="FFC0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Příkazem</a:t>
            </a:r>
            <a:r>
              <a:rPr lang="cs-CZ" sz="2400" dirty="0" smtClean="0">
                <a:solidFill>
                  <a:schemeClr val="hlink"/>
                </a:solidFill>
              </a:rPr>
              <a:t> </a:t>
            </a:r>
            <a:r>
              <a:rPr lang="cs-CZ" sz="2400" dirty="0"/>
              <a:t>reaguje ředitel na určitou vzniklou situaci, kterou </a:t>
            </a:r>
            <a:r>
              <a:rPr lang="cs-CZ" sz="2400" dirty="0" smtClean="0"/>
              <a:t>je třeba </a:t>
            </a:r>
            <a:r>
              <a:rPr lang="cs-CZ" sz="2400" dirty="0"/>
              <a:t>naléhavě řešit na úrovni managementu</a:t>
            </a:r>
            <a:r>
              <a:rPr lang="cs-CZ" sz="2400" dirty="0" smtClean="0"/>
              <a:t>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/>
              <a:t>Svým příkazem ukládá ředitel náměstkům, vedoucím odborů </a:t>
            </a:r>
            <a:r>
              <a:rPr lang="cs-CZ" sz="2400" dirty="0" smtClean="0"/>
              <a:t>a oddělení</a:t>
            </a:r>
            <a:r>
              <a:rPr lang="cs-CZ" sz="2400" dirty="0"/>
              <a:t>, aby nedostatky odstranili.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C:\Users\sarka.schuplerova\AppData\Local\Microsoft\Windows\Temporary Internet Files\Content.IE5\4TN3ZWE5\MC900406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516" y="3861048"/>
            <a:ext cx="18034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754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PŘÍKAZ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640960" cy="4896544"/>
          </a:xfrm>
          <a:ln>
            <a:noFill/>
          </a:ln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3200" b="1" dirty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</a:rPr>
              <a:t>   </a:t>
            </a:r>
            <a:r>
              <a:rPr lang="cs-CZ" sz="3800" dirty="0" smtClean="0">
                <a:solidFill>
                  <a:srgbClr val="FFC000"/>
                </a:solidFill>
              </a:rPr>
              <a:t>OSNOVA</a:t>
            </a:r>
            <a:endParaRPr lang="cs-CZ" sz="3800" dirty="0">
              <a:solidFill>
                <a:srgbClr val="FFC000"/>
              </a:solidFill>
            </a:endParaRPr>
          </a:p>
          <a:p>
            <a:pPr>
              <a:lnSpc>
                <a:spcPct val="80000"/>
              </a:lnSpc>
            </a:pPr>
            <a:endParaRPr lang="cs-CZ" sz="2600" dirty="0" smtClean="0"/>
          </a:p>
          <a:p>
            <a:pPr>
              <a:lnSpc>
                <a:spcPct val="80000"/>
              </a:lnSpc>
            </a:pPr>
            <a:r>
              <a:rPr lang="cs-CZ" sz="2600" dirty="0" smtClean="0"/>
              <a:t>   název </a:t>
            </a:r>
            <a:r>
              <a:rPr lang="cs-CZ" sz="2600" dirty="0"/>
              <a:t>firmy,</a:t>
            </a:r>
          </a:p>
          <a:p>
            <a:pPr>
              <a:lnSpc>
                <a:spcPct val="80000"/>
              </a:lnSpc>
            </a:pPr>
            <a:r>
              <a:rPr lang="cs-CZ" sz="2600" dirty="0" smtClean="0"/>
              <a:t>   číslo </a:t>
            </a:r>
            <a:r>
              <a:rPr lang="cs-CZ" sz="2600" dirty="0"/>
              <a:t>příkazu,</a:t>
            </a:r>
          </a:p>
          <a:p>
            <a:pPr>
              <a:lnSpc>
                <a:spcPct val="80000"/>
              </a:lnSpc>
            </a:pPr>
            <a:r>
              <a:rPr lang="cs-CZ" sz="2600" dirty="0" smtClean="0"/>
              <a:t>   komu </a:t>
            </a:r>
            <a:r>
              <a:rPr lang="cs-CZ" sz="2600" dirty="0"/>
              <a:t>je určen,</a:t>
            </a:r>
          </a:p>
          <a:p>
            <a:pPr>
              <a:lnSpc>
                <a:spcPct val="80000"/>
              </a:lnSpc>
            </a:pPr>
            <a:r>
              <a:rPr lang="cs-CZ" sz="2600" dirty="0" smtClean="0"/>
              <a:t>   čeho </a:t>
            </a:r>
            <a:r>
              <a:rPr lang="cs-CZ" sz="2600" dirty="0"/>
              <a:t>se týká,</a:t>
            </a:r>
          </a:p>
          <a:p>
            <a:pPr>
              <a:lnSpc>
                <a:spcPct val="80000"/>
              </a:lnSpc>
            </a:pPr>
            <a:r>
              <a:rPr lang="cs-CZ" sz="2600" dirty="0" smtClean="0"/>
              <a:t>   stručné </a:t>
            </a:r>
            <a:r>
              <a:rPr lang="cs-CZ" sz="2600" dirty="0"/>
              <a:t>zdůvodnění, proč se příkaz vydává,</a:t>
            </a:r>
          </a:p>
          <a:p>
            <a:pPr>
              <a:lnSpc>
                <a:spcPct val="80000"/>
              </a:lnSpc>
            </a:pPr>
            <a:r>
              <a:rPr lang="cs-CZ" sz="2600" dirty="0" smtClean="0"/>
              <a:t>   jasný </a:t>
            </a:r>
            <a:r>
              <a:rPr lang="cs-CZ" sz="2600" dirty="0"/>
              <a:t>a jednoznačný popis příkazu,</a:t>
            </a:r>
          </a:p>
          <a:p>
            <a:pPr>
              <a:lnSpc>
                <a:spcPct val="80000"/>
              </a:lnSpc>
            </a:pPr>
            <a:r>
              <a:rPr lang="cs-CZ" sz="2600" dirty="0" smtClean="0"/>
              <a:t>   termíny </a:t>
            </a:r>
            <a:r>
              <a:rPr lang="cs-CZ" sz="2600" dirty="0"/>
              <a:t>splnění a jména odpovědných vedoucích,</a:t>
            </a:r>
          </a:p>
          <a:p>
            <a:pPr>
              <a:lnSpc>
                <a:spcPct val="80000"/>
              </a:lnSpc>
            </a:pPr>
            <a:r>
              <a:rPr lang="cs-CZ" sz="2600" dirty="0" smtClean="0"/>
              <a:t>   termín</a:t>
            </a:r>
            <a:r>
              <a:rPr lang="cs-CZ" sz="2600" dirty="0"/>
              <a:t>, kdy příkaz vstupuje v platnost,</a:t>
            </a:r>
          </a:p>
          <a:p>
            <a:pPr>
              <a:lnSpc>
                <a:spcPct val="80000"/>
              </a:lnSpc>
            </a:pPr>
            <a:r>
              <a:rPr lang="cs-CZ" sz="2600" dirty="0" smtClean="0"/>
              <a:t>   kdo </a:t>
            </a:r>
            <a:r>
              <a:rPr lang="cs-CZ" sz="2600" dirty="0"/>
              <a:t>je pověřen kontrolou plnění příkazu,</a:t>
            </a:r>
          </a:p>
          <a:p>
            <a:pPr>
              <a:lnSpc>
                <a:spcPct val="80000"/>
              </a:lnSpc>
            </a:pPr>
            <a:r>
              <a:rPr lang="cs-CZ" sz="2600" dirty="0" smtClean="0"/>
              <a:t>   místo </a:t>
            </a:r>
            <a:r>
              <a:rPr lang="cs-CZ" sz="2600" dirty="0"/>
              <a:t>a datum vyhotovení příkazu,</a:t>
            </a:r>
          </a:p>
          <a:p>
            <a:pPr>
              <a:lnSpc>
                <a:spcPct val="80000"/>
              </a:lnSpc>
            </a:pPr>
            <a:r>
              <a:rPr lang="cs-CZ" sz="2600" dirty="0" smtClean="0"/>
              <a:t>   jméno </a:t>
            </a:r>
            <a:r>
              <a:rPr lang="cs-CZ" sz="2600" dirty="0"/>
              <a:t>ředitele, který příkaz vydává, se zkratkou </a:t>
            </a:r>
            <a:r>
              <a:rPr lang="cs-CZ" sz="2600" dirty="0">
                <a:solidFill>
                  <a:srgbClr val="FF0000"/>
                </a:solidFill>
              </a:rPr>
              <a:t>v. r.</a:t>
            </a:r>
            <a:r>
              <a:rPr lang="cs-CZ" sz="2600" dirty="0"/>
              <a:t>, pokud ho nebude vlastnoručně podepisovat.</a:t>
            </a:r>
          </a:p>
          <a:p>
            <a:pPr>
              <a:lnSpc>
                <a:spcPct val="80000"/>
              </a:lnSpc>
            </a:pPr>
            <a:endParaRPr lang="cs-CZ" sz="28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C:\Users\sarka.schuplerova\AppData\Local\Microsoft\Windows\Temporary Internet Files\Content.IE5\4TN3ZWE5\MC900406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124744"/>
            <a:ext cx="18034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6720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609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715</TotalTime>
  <Words>414</Words>
  <Application>Microsoft Office PowerPoint</Application>
  <PresentationFormat>Předvádění na obrazovce (4:3)</PresentationFormat>
  <Paragraphs>63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PŘÍKAZ - OSNOVA</vt:lpstr>
      <vt:lpstr>PŘÍKAZ - OSNOVA</vt:lpstr>
      <vt:lpstr>PŘÍKAZ - OSNOVA</vt:lpstr>
      <vt:lpstr>PŘÍKAZ - OSNOVA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74</cp:revision>
  <dcterms:created xsi:type="dcterms:W3CDTF">2012-08-06T07:07:34Z</dcterms:created>
  <dcterms:modified xsi:type="dcterms:W3CDTF">2014-04-05T15:20:48Z</dcterms:modified>
</cp:coreProperties>
</file>