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63" d="100"/>
          <a:sy n="63" d="100"/>
        </p:scale>
        <p:origin x="-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0AA3CD-010F-45F6-8782-9B1570AC1269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67092-0FB9-4868-8319-BD79A46400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2962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67092-0FB9-4868-8319-BD79A46400F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67092-0FB9-4868-8319-BD79A46400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67092-0FB9-4868-8319-BD79A46400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67092-0FB9-4868-8319-BD79A46400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67092-0FB9-4868-8319-BD79A46400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67092-0FB9-4868-8319-BD79A46400F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Oběžník-osnova–ZŽ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</a:t>
            </a:r>
            <a:r>
              <a:rPr lang="cs-CZ" b="1" smtClean="0"/>
              <a:t>: </a:t>
            </a:r>
            <a:r>
              <a:rPr lang="cs-CZ" smtClean="0"/>
              <a:t>08. </a:t>
            </a:r>
            <a:r>
              <a:rPr lang="cs-CZ" dirty="0" smtClean="0"/>
              <a:t>03. 2013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4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OBĚŽNÍK - OSNOVA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Oběžník ředitele, Oběžník vedoucího 				managementu, list bez předtisku, osnova, 				vedoucí pracovník, asistent/</a:t>
            </a:r>
            <a:r>
              <a:rPr lang="cs-CZ" dirty="0" err="1" smtClean="0"/>
              <a:t>ka</a:t>
            </a:r>
            <a:r>
              <a:rPr lang="cs-CZ" dirty="0" smtClean="0"/>
              <a:t>, místo konání, 			regionální pobočky.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oběžník 				ředitele. Materiál je připraven formou 	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2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OBĚŽNÍK </a:t>
            </a:r>
            <a:r>
              <a:rPr lang="cs-CZ" sz="3800" dirty="0"/>
              <a:t>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/>
              <a:t>PŘÍKAZ  ŘEDITELE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SMĚRNICE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OBĚŽNÍK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9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OBĚŽNÍK </a:t>
            </a:r>
            <a:r>
              <a:rPr lang="cs-CZ" sz="3800" dirty="0"/>
              <a:t>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052736"/>
            <a:ext cx="8928992" cy="4752528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 OBĚŽNÍK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Oběžníkem</a:t>
            </a:r>
            <a:r>
              <a:rPr lang="cs-CZ" sz="2400" dirty="0">
                <a:solidFill>
                  <a:schemeClr val="hlink"/>
                </a:solidFill>
              </a:rPr>
              <a:t> </a:t>
            </a:r>
            <a:r>
              <a:rPr lang="cs-CZ" sz="2400" dirty="0"/>
              <a:t>oznamuje management různé organizační změny,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připravované akce apod.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Jde o sdělení, s nímž má být seznámena většina </a:t>
            </a:r>
            <a:r>
              <a:rPr lang="cs-CZ" sz="2400" dirty="0" smtClean="0"/>
              <a:t>zaměstnanců.</a:t>
            </a:r>
            <a:endParaRPr lang="cs-CZ" sz="2400" dirty="0"/>
          </a:p>
          <a:p>
            <a:pPr>
              <a:buFont typeface="Wingdings" pitchFamily="2" charset="2"/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POZOR</a:t>
            </a:r>
            <a:r>
              <a:rPr lang="cs-CZ" sz="2400" dirty="0">
                <a:solidFill>
                  <a:srgbClr val="FF0000"/>
                </a:solidFill>
              </a:rPr>
              <a:t>: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Někdy zaměstnanci oběžník podepisují na důkaz toho, že se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seznámili s jeho obsahem.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365104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54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OBĚŽNÍK </a:t>
            </a:r>
            <a:r>
              <a:rPr lang="cs-CZ" sz="3800" dirty="0"/>
              <a:t>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3200" b="1" dirty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</a:rPr>
              <a:t>   </a:t>
            </a:r>
            <a:r>
              <a:rPr lang="cs-CZ" sz="3800" dirty="0" smtClean="0">
                <a:solidFill>
                  <a:srgbClr val="FFC000"/>
                </a:solidFill>
              </a:rPr>
              <a:t>OSNOVA</a:t>
            </a:r>
            <a:endParaRPr lang="cs-CZ" sz="38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</a:pPr>
            <a:endParaRPr lang="cs-CZ" sz="2600" dirty="0" smtClean="0"/>
          </a:p>
          <a:p>
            <a:pPr>
              <a:lnSpc>
                <a:spcPct val="80000"/>
              </a:lnSpc>
            </a:pPr>
            <a:r>
              <a:rPr lang="cs-CZ" sz="2600" dirty="0" smtClean="0"/>
              <a:t>   název </a:t>
            </a:r>
            <a:r>
              <a:rPr lang="cs-CZ" sz="2600" dirty="0"/>
              <a:t>firmy,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komu je oběžník určen,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místo </a:t>
            </a:r>
            <a:r>
              <a:rPr lang="cs-CZ" sz="2600" dirty="0"/>
              <a:t>a datum vyhotovení </a:t>
            </a:r>
            <a:r>
              <a:rPr lang="cs-CZ" sz="2600" dirty="0" smtClean="0"/>
              <a:t>oběžníku,</a:t>
            </a:r>
          </a:p>
          <a:p>
            <a:pPr>
              <a:lnSpc>
                <a:spcPct val="80000"/>
              </a:lnSpc>
            </a:pPr>
            <a:r>
              <a:rPr lang="cs-CZ" sz="2600" dirty="0"/>
              <a:t> </a:t>
            </a:r>
            <a:r>
              <a:rPr lang="cs-CZ" sz="2600" dirty="0" smtClean="0"/>
              <a:t>  číslo oběžníku,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čeho se oběžník </a:t>
            </a:r>
            <a:r>
              <a:rPr lang="cs-CZ" sz="2600" dirty="0"/>
              <a:t>týká</a:t>
            </a:r>
            <a:r>
              <a:rPr lang="cs-CZ" sz="2600" dirty="0" smtClean="0"/>
              <a:t>,</a:t>
            </a:r>
            <a:endParaRPr lang="cs-CZ" sz="2600" dirty="0"/>
          </a:p>
          <a:p>
            <a:pPr>
              <a:lnSpc>
                <a:spcPct val="80000"/>
              </a:lnSpc>
            </a:pPr>
            <a:r>
              <a:rPr lang="cs-CZ" sz="2600" dirty="0" smtClean="0"/>
              <a:t>   stručné </a:t>
            </a:r>
            <a:r>
              <a:rPr lang="cs-CZ" sz="2600" dirty="0"/>
              <a:t>zdůvodnění, proč se </a:t>
            </a:r>
            <a:r>
              <a:rPr lang="cs-CZ" sz="2600" dirty="0" smtClean="0"/>
              <a:t>oběžník vydává</a:t>
            </a:r>
            <a:r>
              <a:rPr lang="cs-CZ" sz="2600" dirty="0"/>
              <a:t>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jasný </a:t>
            </a:r>
            <a:r>
              <a:rPr lang="cs-CZ" sz="2600" dirty="0"/>
              <a:t>a jednoznačný popis </a:t>
            </a:r>
            <a:r>
              <a:rPr lang="cs-CZ" sz="2600" dirty="0" smtClean="0"/>
              <a:t>oběžníku,</a:t>
            </a:r>
            <a:endParaRPr lang="cs-CZ" sz="2600" dirty="0"/>
          </a:p>
          <a:p>
            <a:pPr>
              <a:lnSpc>
                <a:spcPct val="80000"/>
              </a:lnSpc>
            </a:pPr>
            <a:r>
              <a:rPr lang="cs-CZ" sz="2600" dirty="0" smtClean="0"/>
              <a:t>   termíny </a:t>
            </a:r>
            <a:r>
              <a:rPr lang="cs-CZ" sz="2600" dirty="0"/>
              <a:t>splnění a jména odpovědných vedoucích</a:t>
            </a:r>
            <a:r>
              <a:rPr lang="cs-CZ" sz="2600" dirty="0" smtClean="0"/>
              <a:t>,</a:t>
            </a:r>
            <a:endParaRPr lang="cs-CZ" sz="2600" dirty="0"/>
          </a:p>
          <a:p>
            <a:pPr>
              <a:lnSpc>
                <a:spcPct val="80000"/>
              </a:lnSpc>
            </a:pPr>
            <a:r>
              <a:rPr lang="cs-CZ" sz="2600" dirty="0" smtClean="0"/>
              <a:t>   kdo </a:t>
            </a:r>
            <a:r>
              <a:rPr lang="cs-CZ" sz="2600" dirty="0"/>
              <a:t>je pověřen kontrolou plnění </a:t>
            </a:r>
            <a:r>
              <a:rPr lang="cs-CZ" sz="2600" dirty="0" smtClean="0"/>
              <a:t>oběžníku,</a:t>
            </a:r>
            <a:endParaRPr lang="cs-CZ" sz="2600" dirty="0"/>
          </a:p>
          <a:p>
            <a:pPr>
              <a:lnSpc>
                <a:spcPct val="80000"/>
              </a:lnSpc>
            </a:pPr>
            <a:r>
              <a:rPr lang="cs-CZ" sz="2600" dirty="0" smtClean="0"/>
              <a:t>   jméno manažera, </a:t>
            </a:r>
            <a:r>
              <a:rPr lang="cs-CZ" sz="2600" dirty="0"/>
              <a:t>který </a:t>
            </a:r>
            <a:r>
              <a:rPr lang="cs-CZ" sz="2600" dirty="0" smtClean="0"/>
              <a:t>oběžník </a:t>
            </a:r>
            <a:r>
              <a:rPr lang="cs-CZ" sz="2600" dirty="0"/>
              <a:t>vydává, se zkratkou </a:t>
            </a:r>
            <a:r>
              <a:rPr lang="cs-CZ" sz="2600" dirty="0">
                <a:solidFill>
                  <a:srgbClr val="FF0000"/>
                </a:solidFill>
              </a:rPr>
              <a:t>v. r</a:t>
            </a:r>
            <a:r>
              <a:rPr lang="cs-CZ" sz="2600" dirty="0" smtClean="0">
                <a:solidFill>
                  <a:srgbClr val="FF0000"/>
                </a:solidFill>
              </a:rPr>
              <a:t>.</a:t>
            </a:r>
            <a:r>
              <a:rPr lang="cs-CZ" sz="2600" dirty="0" smtClean="0"/>
              <a:t>,</a:t>
            </a:r>
          </a:p>
          <a:p>
            <a:pPr>
              <a:lnSpc>
                <a:spcPct val="80000"/>
              </a:lnSpc>
            </a:pPr>
            <a:r>
              <a:rPr lang="cs-CZ" sz="2600" dirty="0"/>
              <a:t> </a:t>
            </a:r>
            <a:r>
              <a:rPr lang="cs-CZ" sz="2600" dirty="0" smtClean="0"/>
              <a:t>  četli.</a:t>
            </a:r>
            <a:endParaRPr lang="cs-CZ" sz="28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24744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72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751</TotalTime>
  <Words>411</Words>
  <Application>Microsoft Office PowerPoint</Application>
  <PresentationFormat>Předvádění na obrazovce (4:3)</PresentationFormat>
  <Paragraphs>66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OBĚŽNÍK - OSNOVA</vt:lpstr>
      <vt:lpstr>OBĚŽNÍK - OSNOVA</vt:lpstr>
      <vt:lpstr>OBĚŽNÍK - OSNOVA</vt:lpstr>
      <vt:lpstr>OBĚŽNÍK - OSNOVA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80</cp:revision>
  <dcterms:created xsi:type="dcterms:W3CDTF">2012-08-06T07:07:34Z</dcterms:created>
  <dcterms:modified xsi:type="dcterms:W3CDTF">2014-04-06T12:39:35Z</dcterms:modified>
</cp:coreProperties>
</file>