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79" r:id="rId2"/>
    <p:sldId id="280" r:id="rId3"/>
    <p:sldId id="281" r:id="rId4"/>
    <p:sldId id="282" r:id="rId5"/>
    <p:sldId id="287" r:id="rId6"/>
    <p:sldId id="288" r:id="rId7"/>
    <p:sldId id="284" r:id="rId8"/>
    <p:sldId id="28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77" autoAdjust="0"/>
    <p:restoredTop sz="94660"/>
  </p:normalViewPr>
  <p:slideViewPr>
    <p:cSldViewPr>
      <p:cViewPr varScale="1">
        <p:scale>
          <a:sx n="99" d="100"/>
          <a:sy n="99" d="100"/>
        </p:scale>
        <p:origin x="-8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2F976-519F-4D0E-B46C-0B07FCA5E245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A6CD2C-34BF-4E16-87C2-976C631541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292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0066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006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006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A6CD2C-34BF-4E16-87C2-976C631541F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ov&#283;&#345;ov&#225;n&#237;%20Pozv&#225;nka%20na%20pracovn&#237;%20poradu%20&#269;.%201.docx" TargetMode="External"/><Relationship Id="rId7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.jpeg"/><Relationship Id="rId5" Type="http://schemas.openxmlformats.org/officeDocument/2006/relationships/hyperlink" Target="../p&#345;&#237;klady%20OBK/ov&#283;&#345;ov&#225;n&#237;%20Z&#225;pis%20z%20porady%20&#269;.%203.docx" TargetMode="External"/><Relationship Id="rId4" Type="http://schemas.openxmlformats.org/officeDocument/2006/relationships/hyperlink" Target="../p&#345;&#237;klady%20OBK/ov&#283;&#345;ov&#225;n&#237;%20Evidence%20p&#345;&#237;tomn&#253;ch%20&#269;.%202.xlsx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Interní písemnosti-písemná práce–ZŽ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</a:t>
            </a:r>
            <a:r>
              <a:rPr lang="cs-CZ" b="1" smtClean="0"/>
              <a:t>: </a:t>
            </a:r>
            <a:r>
              <a:rPr lang="cs-CZ" smtClean="0"/>
              <a:t>09. </a:t>
            </a:r>
            <a:r>
              <a:rPr lang="cs-CZ" dirty="0" smtClean="0"/>
              <a:t>03. 2013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6609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INTERNÍ  PÍSEMNOSTI- PÍSEMNÉ  PRÁCE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964488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Interní písemnosti, zadání písemné práce.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interní písemností 			– zadání písemné práce. Materiál je připraven 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8547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INTERNÍ  PÍSEMNOSTI- PÍSEMNÉ 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Umíš vypracovat???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POZVÁNKA  NA  PORADU</a:t>
            </a:r>
          </a:p>
          <a:p>
            <a:pPr marL="4572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EVIDENCE  PŘÍTOMNÝCH</a:t>
            </a:r>
          </a:p>
          <a:p>
            <a:pPr marL="4572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ZÁPIS  Z  PORADY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406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77196"/>
            <a:ext cx="9144000" cy="780803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/>
              <a:t>INTERNÍ  PÍSEMNOSTI- PÍSEMNÉ 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496944" cy="5263240"/>
          </a:xfrm>
        </p:spPr>
        <p:txBody>
          <a:bodyPr>
            <a:normAutofit fontScale="92500" lnSpcReduction="2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45720" indent="0" algn="ctr"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Pracujete v České sociologické společnosti, Masarykova 7, 142 00 Praha 411, jako asistent/</a:t>
            </a:r>
            <a:r>
              <a:rPr lang="cs-CZ" dirty="0" err="1" smtClean="0"/>
              <a:t>ka</a:t>
            </a:r>
            <a:r>
              <a:rPr lang="cs-CZ" dirty="0" smtClean="0"/>
              <a:t> jednatele přípravného výboru pro založení časopisu Sociologie podnikání PhDr. Josefa Krále. Máte za úkol vypracovat pozvánku na poradu přípravného výboru, která se bude konat v pondělí 22. března 2013 v 9 hodin v zasedací místnosti společnosti č. dveří 45. Jednatel vystoupí na téma Teoretická východiska, zaměření a obsahová struktura časopisu, jeho periodicita a obsáhlost (9 až 10 h). Ing. Arnošt Bláha (10 až 11 h) přednese organizační, ekonomické a finanční problémy, související se vznikem časopisu. Pan Ing. Emil Chalupný předloží návrh grafické podoby časopisu (11 až 11:30 h). Mezi 11.30 až 12 h bude pohoštění a poslední hodinu plánujete diskusi (12 až 13 h) Jednatel žádá všechny účastníky, aby svými zkušenostmi a náměty přispěli k úspěšnému startu připravovaného časopisu a k jeho                 trvalému zakotvení na našem časopiseckém trhu.                 Pozvánku odesíláte z Prahy 1. března 2013 a                              podepisuje ji jednatel.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5802" y="494116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897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77196"/>
            <a:ext cx="9144000" cy="780803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/>
              <a:t>INTERNÍ  PÍSEMNOSTI- PÍSEMNÉ 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45720" indent="0" algn="ctr">
              <a:buNone/>
            </a:pPr>
            <a:endParaRPr lang="cs-CZ" b="1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Pracujete v České sociologické společnosti, Masarykova 7, 142 00 Praha 411, jako asistent/</a:t>
            </a:r>
            <a:r>
              <a:rPr lang="cs-CZ" dirty="0" err="1" smtClean="0"/>
              <a:t>ka</a:t>
            </a:r>
            <a:r>
              <a:rPr lang="cs-CZ" dirty="0" smtClean="0"/>
              <a:t> jednatele přípravného výboru pro založení časopisu Sociologie podnikání PhDr. Josefa Krále. Máte za úkol vypracovat na poradu přípravného výboru pro založení časopisu Sociologie podnikání, která se koná v pondělí 22. března 2013 od 9 h evidenci přítomných. Vzhledem k tomu, že znáte jména účastníků porady                 </a:t>
            </a:r>
            <a:r>
              <a:rPr lang="cs-CZ" dirty="0" err="1" smtClean="0"/>
              <a:t>předvyplňte</a:t>
            </a:r>
            <a:r>
              <a:rPr lang="cs-CZ" dirty="0" smtClean="0"/>
              <a:t> formulář na evidenci přítomných.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7" y="458112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242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077196"/>
            <a:ext cx="9144000" cy="780803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/>
              <a:t>INTERNÍ  PÍSEMNOSTI- PÍSEMNÉ 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74072"/>
            <a:ext cx="8496944" cy="5263240"/>
          </a:xfrm>
        </p:spPr>
        <p:txBody>
          <a:bodyPr>
            <a:normAutofit fontScale="77500" lnSpcReduction="2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 startAt="3"/>
            </a:pPr>
            <a:r>
              <a:rPr lang="cs-CZ" dirty="0" smtClean="0"/>
              <a:t>Pracujete na Městském úřadu </a:t>
            </a:r>
            <a:r>
              <a:rPr lang="cs-CZ" dirty="0" err="1" smtClean="0"/>
              <a:t>Pavlovany</a:t>
            </a:r>
            <a:r>
              <a:rPr lang="cs-CZ" dirty="0" smtClean="0"/>
              <a:t>, jako zapisovatelka. Máte za úkol vypracovat čistopis zápisu z ustavující porady organizačního výboru k oslavám 700. výročí založení města. Datum konání porady 1. prosince 2012. Přítomní dle prezenční listiny, omluven pro nemoc Václav Hájek. Poradu v 9 h zahájil a řídil jako předseda organizačního výboru starost města Kamil </a:t>
            </a:r>
            <a:r>
              <a:rPr lang="cs-CZ" dirty="0" err="1" smtClean="0"/>
              <a:t>Hilbert</a:t>
            </a:r>
            <a:r>
              <a:rPr lang="cs-CZ" dirty="0" smtClean="0"/>
              <a:t>. Program vypracujte v 6 bodech. Starosta města uvedl základní představy o účelu, obsahové náplni a druhu i rozsahu akcí, které by měly být součástí oslav. Vedoucí finančního odboru Jaroslav Preiss seznámil účastníky porady s představami MÚ o finanční stránce oslav. Ing. Dušan Jurkovič hovořil o organizačních souvislostech. Mgr. Jan Benda informoval o hudební složce oslav, která by měla kromě zahajovacího koncertu Městského orchestru zahrnovat ještě klavírní recitál a vystoupení folklorní skupiny. Ing. arch. Hugo </a:t>
            </a:r>
            <a:r>
              <a:rPr lang="cs-CZ" dirty="0" err="1" smtClean="0"/>
              <a:t>Strtti</a:t>
            </a:r>
            <a:r>
              <a:rPr lang="cs-CZ" dirty="0" smtClean="0"/>
              <a:t> podal zprávu o společenské, hospodářské, kulturní a sportovní stránce v dějinách i v současnosti města, které by měla představit měsíc trvající výstava v městském zámku. Na projektu výstavy se budou podílet další spolupracovníci, kteří budou odpovědní za jednotlivé části výstavy – PhDr. Vlasta Pittnerová, Ing. Jan Kašpar, Mgr. Jana Mužáková a Mgr. Alois Hudec. V posledním bodě starosta města požádal účastníky o návrh VIP, které by bylo vhodné pozvat na zahájení nebo v průběhu oslav, dále požádal o průběžné zprávy o stavu přípravných prací a o návrh termínu další účelné porady organizačního výboru. Porada              skončila ve 12:30 h 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6787" y="5331246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084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73630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– </a:t>
            </a:r>
            <a:r>
              <a:rPr lang="cs-CZ" sz="2200" dirty="0" smtClean="0">
                <a:solidFill>
                  <a:srgbClr val="FF0000"/>
                </a:solidFill>
                <a:hlinkClick r:id="rId3" action="ppaction://hlinkfile"/>
              </a:rPr>
              <a:t>obr. 13</a:t>
            </a:r>
            <a:endParaRPr lang="cs-CZ" sz="2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200" dirty="0" smtClean="0">
              <a:solidFill>
                <a:srgbClr val="FF0000"/>
              </a:solidFill>
            </a:endParaRPr>
          </a:p>
          <a:p>
            <a:r>
              <a:rPr lang="cs-CZ" sz="2200" dirty="0" smtClean="0"/>
              <a:t> zadání č. 2 – </a:t>
            </a:r>
            <a:r>
              <a:rPr lang="cs-CZ" sz="2200" dirty="0" smtClean="0">
                <a:solidFill>
                  <a:srgbClr val="FF0000"/>
                </a:solidFill>
                <a:hlinkClick r:id="rId4" action="ppaction://hlinkfile"/>
              </a:rPr>
              <a:t>obr. 14</a:t>
            </a:r>
            <a:endParaRPr lang="cs-CZ" sz="2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200" dirty="0" smtClean="0">
              <a:solidFill>
                <a:srgbClr val="FF0000"/>
              </a:solidFill>
            </a:endParaRPr>
          </a:p>
          <a:p>
            <a:r>
              <a:rPr lang="cs-CZ" sz="2200" dirty="0">
                <a:solidFill>
                  <a:srgbClr val="FF0000"/>
                </a:solidFill>
              </a:rPr>
              <a:t> </a:t>
            </a:r>
            <a:r>
              <a:rPr lang="cs-CZ" sz="2200" dirty="0" smtClean="0"/>
              <a:t>zadání č. 3 - </a:t>
            </a:r>
            <a:r>
              <a:rPr lang="cs-CZ" sz="2200" dirty="0" smtClean="0">
                <a:solidFill>
                  <a:srgbClr val="FF0000"/>
                </a:solidFill>
                <a:hlinkClick r:id="rId5" action="ppaction://hlinkfile"/>
              </a:rPr>
              <a:t>obr. 15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/>
              <a:t>INTERNÍ  </a:t>
            </a:r>
            <a:r>
              <a:rPr lang="cs-CZ" sz="3200" dirty="0" smtClean="0"/>
              <a:t>PÍSEMNOSTI - </a:t>
            </a:r>
            <a:r>
              <a:rPr lang="cs-CZ" sz="3200" dirty="0"/>
              <a:t>PÍSEMNÉ  PRÁCE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437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2842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560</TotalTime>
  <Words>865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průvodní list</vt:lpstr>
      <vt:lpstr>INTERNÍ  PÍSEMNOSTI- PÍSEMNÉ  PRÁCE</vt:lpstr>
      <vt:lpstr>INTERNÍ  PÍSEMNOSTI- PÍSEMNÉ  PRÁCE</vt:lpstr>
      <vt:lpstr>INTERNÍ  PÍSEMNOSTI- PÍSEMNÉ  PRÁCE</vt:lpstr>
      <vt:lpstr>INTERNÍ  PÍSEMNOSTI- PÍSEMNÉ  PRÁCE</vt:lpstr>
      <vt:lpstr>INTERNÍ  PÍSEMNOSTI- PÍSEMNÉ  PRÁCE</vt:lpstr>
      <vt:lpstr>INTERNÍ  PÍSEMNOSTI - PÍSEMNÉ  PRÁCE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62</cp:revision>
  <dcterms:created xsi:type="dcterms:W3CDTF">2012-08-06T07:07:34Z</dcterms:created>
  <dcterms:modified xsi:type="dcterms:W3CDTF">2013-06-09T13:00:28Z</dcterms:modified>
</cp:coreProperties>
</file>