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notesMasterIdLst>
    <p:notesMasterId r:id="rId10"/>
  </p:notesMasterIdLst>
  <p:sldIdLst>
    <p:sldId id="262" r:id="rId2"/>
    <p:sldId id="256" r:id="rId3"/>
    <p:sldId id="257" r:id="rId4"/>
    <p:sldId id="258" r:id="rId5"/>
    <p:sldId id="259" r:id="rId6"/>
    <p:sldId id="260" r:id="rId7"/>
    <p:sldId id="261" r:id="rId8"/>
    <p:sldId id="263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90" y="-15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0E8FE1EC-3F20-42FA-AD0D-F0B8196B68C0}" type="datetimeFigureOut">
              <a:rPr lang="cs-CZ"/>
              <a:pPr>
                <a:defRPr/>
              </a:pPr>
              <a:t>2.3.2012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9E746DCA-E1E1-4B17-96E4-C7A05A3A229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42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5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8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0" name="Rectangle 114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41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42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grpSp>
            <p:nvGrpSpPr>
              <p:cNvPr id="29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7" name="Rectangle 84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8" name="Rectangle 85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9" name="Rectangle 113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4" name="Rectangle 77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5" name="Rectangle 78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6" name="Rectangle 80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sp>
            <p:nvSpPr>
              <p:cNvPr id="31" name="Rectangle 74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32" name="Rectangle 75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33" name="Rectangle 76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</p:grpSp>
        <p:sp>
          <p:nvSpPr>
            <p:cNvPr id="6" name="Freeform 44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7" name="Freeform 47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8" name="Freeform 48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9" name="Freeform 50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0" name="Freeform 51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1" name="Hexagon 52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2" name="Hexagon 53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3" name="Hexagon 54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4" name="Hexagon 55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5" name="Hexagon 56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6" name="Freeform 57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7" name="Hexagon 58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8" name="Hexagon 59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9" name="Hexagon 60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0" name="Hexagon 61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1" name="Hexagon 62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2" name="Hexagon 63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3" name="Hexagon 64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4" name="Hexagon 65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5" name="Hexagon 66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6" name="Freeform 67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7" name="Freeform 68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</p:grpSp>
      <p:sp>
        <p:nvSpPr>
          <p:cNvPr id="43" name="Rectangle 45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4" name="Rectangle 46"/>
          <p:cNvSpPr/>
          <p:nvPr/>
        </p:nvSpPr>
        <p:spPr>
          <a:xfrm>
            <a:off x="4649788" y="-22225"/>
            <a:ext cx="3505200" cy="23129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5" name="Rectangle 49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6" name="Rectangle 88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7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688" y="1516063"/>
            <a:ext cx="2133600" cy="752475"/>
          </a:xfrm>
        </p:spPr>
        <p:txBody>
          <a:bodyPr anchor="b"/>
          <a:lstStyle>
            <a:lvl1pPr algn="l">
              <a:defRPr sz="2400" smtClean="0"/>
            </a:lvl1pPr>
          </a:lstStyle>
          <a:p>
            <a:pPr>
              <a:defRPr/>
            </a:pPr>
            <a:fld id="{93A86168-F1FD-4F27-9D9B-EA1807BEFB7C}" type="datetimeFigureOut">
              <a:rPr lang="cs-CZ"/>
              <a:pPr>
                <a:defRPr/>
              </a:pPr>
              <a:t>2.3.2012</a:t>
            </a:fld>
            <a:endParaRPr lang="cs-CZ"/>
          </a:p>
        </p:txBody>
      </p:sp>
      <p:sp>
        <p:nvSpPr>
          <p:cNvPr id="48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838" y="5719763"/>
            <a:ext cx="283051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9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788" y="5719763"/>
            <a:ext cx="642937" cy="365125"/>
          </a:xfrm>
        </p:spPr>
        <p:txBody>
          <a:bodyPr/>
          <a:lstStyle>
            <a:lvl1pPr>
              <a:defRPr smtClean="0"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fld id="{C349E33D-FA81-4F96-8502-C5B128598EB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F28310-FE5D-498A-BE1E-D240A20317DC}" type="datetimeFigureOut">
              <a:rPr lang="cs-CZ"/>
              <a:pPr>
                <a:defRPr/>
              </a:pPr>
              <a:t>2.3.2012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3D23FF-DD0A-4925-B71B-7E7B868AFDB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EA6B26-FE84-4062-9A89-61A5F90766F0}" type="datetimeFigureOut">
              <a:rPr lang="cs-CZ"/>
              <a:pPr>
                <a:defRPr/>
              </a:pPr>
              <a:t>2.3.2012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5F815E-9584-411C-A7B1-EC73D22A57C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C9A2DF-1CC2-4DFD-A389-E106869E2E30}" type="datetimeFigureOut">
              <a:rPr lang="cs-CZ"/>
              <a:pPr>
                <a:defRPr/>
              </a:pPr>
              <a:t>2.3.2012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096A1E-2106-4714-AFE4-FBAF7D026F7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F8C4B7-4A41-4E87-9C1B-80E484BE81C6}" type="datetimeFigureOut">
              <a:rPr lang="cs-CZ"/>
              <a:pPr>
                <a:defRPr/>
              </a:pPr>
              <a:t>2.3.2012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2A5BB5-5572-43F7-9538-7003AC52670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18D773-7C1D-446C-915F-B75614D92596}" type="datetimeFigureOut">
              <a:rPr lang="cs-CZ"/>
              <a:pPr>
                <a:defRPr/>
              </a:pPr>
              <a:t>2.3.2012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21861C-4FAF-4252-BF74-DE98B983A4F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FB11CB-B1EA-49C0-994F-5413EAB5750A}" type="datetimeFigureOut">
              <a:rPr lang="cs-CZ"/>
              <a:pPr>
                <a:defRPr/>
              </a:pPr>
              <a:t>2.3.2012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452B37-1084-4703-AB46-1CDDA44B6AA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3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1" name="Rectangle 83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8" name="Rectangle 80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9" name="Rectangle 81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40" name="Rectangle 82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5" name="Rectangle 77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6" name="Rectangle 78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7" name="Rectangle 79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74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33" name="Rectangle 75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34" name="Rectangle 76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</p:grpSp>
        <p:sp>
          <p:nvSpPr>
            <p:cNvPr id="7" name="Freeform 46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8" name="Freeform 47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9" name="Freeform 48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0" name="Freeform 49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1" name="Freeform 50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2" name="Hexagon 51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3" name="Hexagon 52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4" name="Hexagon 53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5" name="Hexagon 54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6" name="Hexagon 55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7" name="Freeform 58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8" name="Hexagon 59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9" name="Hexagon 61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0" name="Hexagon 62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1" name="Hexagon 63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2" name="Hexagon 64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3" name="Hexagon 65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4" name="Hexagon 66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5" name="Hexagon 67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6" name="Hexagon 68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7" name="Freeform 69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8" name="Freeform 70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</p:grpSp>
      <p:sp>
        <p:nvSpPr>
          <p:cNvPr id="44" name="Rectangle 45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5" name="Rectangle 56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6" name="Rectangle 57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7" name="Rectangle 60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664E5C-0DCC-4BAA-9844-4F0A6B32D3E2}" type="datetimeFigureOut">
              <a:rPr lang="cs-CZ"/>
              <a:pPr>
                <a:defRPr/>
              </a:pPr>
              <a:t>2.3.2012</a:t>
            </a:fld>
            <a:endParaRPr lang="cs-CZ"/>
          </a:p>
        </p:txBody>
      </p:sp>
      <p:sp>
        <p:nvSpPr>
          <p:cNvPr id="49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3B854D-9FD6-45FF-8086-C4A6F6C20EF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0" name="Footer Placeholder 5"/>
          <p:cNvSpPr>
            <a:spLocks noGrp="1"/>
          </p:cNvSpPr>
          <p:nvPr>
            <p:ph type="ftr" sz="quarter" idx="12"/>
          </p:nvPr>
        </p:nvSpPr>
        <p:spPr>
          <a:xfrm>
            <a:off x="4641850" y="5724525"/>
            <a:ext cx="3492500" cy="365125"/>
          </a:xfrm>
        </p:spPr>
        <p:txBody>
          <a:bodyPr>
            <a:normAutofit/>
          </a:bodyPr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3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1" name="Rectangle 86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8" name="Rectangle 83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9" name="Rectangle 84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40" name="Rectangle 85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5" name="Rectangle 80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6" name="Rectangle 81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7" name="Rectangle 82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77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33" name="Rectangle 78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34" name="Rectangle 79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</p:grpSp>
        <p:sp>
          <p:nvSpPr>
            <p:cNvPr id="7" name="Freeform 45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8" name="Freeform 46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9" name="Freeform 47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0" name="Freeform 48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1" name="Freeform 49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2" name="Hexagon 50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3" name="Hexagon 51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4" name="Hexagon 59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5" name="Hexagon 60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6" name="Hexagon 61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7" name="Freeform 62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8" name="Hexagon 63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9" name="Hexagon 64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0" name="Hexagon 65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1" name="Hexagon 66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2" name="Hexagon 67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3" name="Hexagon 68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4" name="Hexagon 69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5" name="Hexagon 70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6" name="Hexagon 71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7" name="Freeform 72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8" name="Freeform 73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</p:grpSp>
      <p:sp>
        <p:nvSpPr>
          <p:cNvPr id="44" name="Rectangle 93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5" name="Rectangle 100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6" name="Rectangle 101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7" name="Rectangle 104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 rtlCol="0">
            <a:normAutofit/>
          </a:bodyPr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559E91-7998-4044-86A7-A9CCB36706A7}" type="datetimeFigureOut">
              <a:rPr lang="cs-CZ"/>
              <a:pPr>
                <a:defRPr/>
              </a:pPr>
              <a:t>2.3.2012</a:t>
            </a:fld>
            <a:endParaRPr lang="cs-CZ"/>
          </a:p>
        </p:txBody>
      </p:sp>
      <p:sp>
        <p:nvSpPr>
          <p:cNvPr id="49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850" y="5724525"/>
            <a:ext cx="3492500" cy="365125"/>
          </a:xfrm>
        </p:spPr>
        <p:txBody>
          <a:bodyPr>
            <a:normAutofit/>
          </a:bodyPr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0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C28595-2AE0-43E5-8701-2D0C2EA80EB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530589-7D45-43AD-8451-C28C65E6CA00}" type="datetimeFigureOut">
              <a:rPr lang="cs-CZ"/>
              <a:pPr>
                <a:defRPr/>
              </a:pPr>
              <a:t>2.3.2012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CB4258-F8F8-4400-A53C-7871C6D19AA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62CF6A-164A-4D77-9FA3-D88C9024A4D7}" type="datetimeFigureOut">
              <a:rPr lang="cs-CZ"/>
              <a:pPr>
                <a:defRPr/>
              </a:pPr>
              <a:t>2.3.2012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A629F3-4DE8-4932-A024-45D80D8DF4E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41"/>
          <p:cNvGrpSpPr>
            <a:grpSpLocks/>
          </p:cNvGrpSpPr>
          <p:nvPr/>
        </p:nvGrpSpPr>
        <p:grpSpPr bwMode="auto">
          <a:xfrm>
            <a:off x="-304800" y="0"/>
            <a:ext cx="9932988" cy="6858000"/>
            <a:chOff x="-382404" y="0"/>
            <a:chExt cx="9932332" cy="6858000"/>
          </a:xfrm>
        </p:grpSpPr>
        <p:grpSp>
          <p:nvGrpSpPr>
            <p:cNvPr id="1035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58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grpSp>
            <p:nvGrpSpPr>
              <p:cNvPr id="1059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grpSp>
            <p:nvGrpSpPr>
              <p:cNvPr id="1060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2540" y="5035550"/>
              <a:ext cx="9144983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2540" y="3467100"/>
              <a:ext cx="9144983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2540" y="5284788"/>
              <a:ext cx="9144983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6793" y="5132388"/>
              <a:ext cx="6982951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5573" y="28590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19425" y="41259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8949" y="15922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6524" y="32543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2326" y="53832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3969" y="54022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542" y="28495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394" y="41259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09771" y="54117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8820" y="28590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443" y="15636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997" y="4056063"/>
              <a:ext cx="1242931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997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375"/>
            <a:ext cx="8229600" cy="6186488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0888" y="-22225"/>
            <a:ext cx="3679825" cy="700088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30" name="Title Placeholder 1"/>
          <p:cNvSpPr>
            <a:spLocks noGrp="1"/>
          </p:cNvSpPr>
          <p:nvPr>
            <p:ph type="title"/>
          </p:nvPr>
        </p:nvSpPr>
        <p:spPr bwMode="auto">
          <a:xfrm>
            <a:off x="1042988" y="1027113"/>
            <a:ext cx="7024687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031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1042988" y="2324100"/>
            <a:ext cx="6777037" cy="3508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575" y="2238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rgbClr val="FEFEFE"/>
                </a:solidFill>
                <a:latin typeface="+mn-lt"/>
              </a:defRPr>
            </a:lvl1pPr>
          </a:lstStyle>
          <a:p>
            <a:pPr>
              <a:defRPr/>
            </a:pPr>
            <a:fld id="{550DF2AB-4EAC-42DB-B0CC-72AC83F34627}" type="datetimeFigureOut">
              <a:rPr lang="cs-CZ"/>
              <a:pPr>
                <a:defRPr/>
              </a:pPr>
              <a:t>2.3.2012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850" y="5851525"/>
            <a:ext cx="350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accent1"/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788" y="223838"/>
            <a:ext cx="13319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rgbClr val="FEFEFE"/>
                </a:solidFill>
                <a:latin typeface="+mn-lt"/>
              </a:defRPr>
            </a:lvl1pPr>
          </a:lstStyle>
          <a:p>
            <a:pPr>
              <a:defRPr/>
            </a:pPr>
            <a:fld id="{EDF0175F-3FE9-4164-B67E-B14E8508AB7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4" r:id="rId1"/>
    <p:sldLayoutId id="2147483743" r:id="rId2"/>
    <p:sldLayoutId id="2147483742" r:id="rId3"/>
    <p:sldLayoutId id="2147483741" r:id="rId4"/>
    <p:sldLayoutId id="2147483740" r:id="rId5"/>
    <p:sldLayoutId id="2147483739" r:id="rId6"/>
    <p:sldLayoutId id="2147483738" r:id="rId7"/>
    <p:sldLayoutId id="2147483745" r:id="rId8"/>
    <p:sldLayoutId id="2147483746" r:id="rId9"/>
    <p:sldLayoutId id="2147483737" r:id="rId10"/>
    <p:sldLayoutId id="2147483736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39763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395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kern="1200">
          <a:solidFill>
            <a:schemeClr val="tx2"/>
          </a:solidFill>
          <a:latin typeface="+mn-lt"/>
          <a:ea typeface="+mn-ea"/>
          <a:cs typeface="+mn-cs"/>
        </a:defRPr>
      </a:lvl4pPr>
      <a:lvl5pPr marL="1325563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.jpe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info-koktejl.cz/sport/kolektivni-hry/slavne-fotbalove-legendy/" TargetMode="External"/><Relationship Id="rId2" Type="http://schemas.openxmlformats.org/officeDocument/2006/relationships/hyperlink" Target="http://cs.wikipedia.org/wiki/Braz%C3%ADlie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7" name="obrázek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08175" y="333375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3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411413" y="1412875"/>
            <a:ext cx="4130675" cy="3802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684213" y="5227638"/>
          <a:ext cx="7848600" cy="1401762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Zeměpis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7.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VY_52_INOVACE_20_Brazílie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Vladimír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Kopal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95288" y="404813"/>
            <a:ext cx="7024687" cy="1143000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6600" dirty="0" smtClean="0">
                <a:solidFill>
                  <a:schemeClr val="accent5"/>
                </a:solidFill>
                <a:latin typeface="Jokerman" pitchFamily="82" charset="0"/>
              </a:rPr>
              <a:t>BRAZÍLIE</a:t>
            </a:r>
            <a:endParaRPr lang="cs-CZ" sz="6600" dirty="0">
              <a:solidFill>
                <a:schemeClr val="accent5"/>
              </a:solidFill>
              <a:latin typeface="Jokerman" pitchFamily="82" charset="0"/>
            </a:endParaRPr>
          </a:p>
        </p:txBody>
      </p:sp>
      <p:pic>
        <p:nvPicPr>
          <p:cNvPr id="1026" name="Picture 2" descr="C:\Users\OEM\Pictures\brazílie vlajka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3491880" y="1340768"/>
            <a:ext cx="4392488" cy="307474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pic>
        <p:nvPicPr>
          <p:cNvPr id="15363" name="Picture 3" descr="C:\Users\OEM\Pictures\brazílie znak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688013" y="3770313"/>
            <a:ext cx="2900362" cy="290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Picture 4" descr="C:\Users\OEM\Pictures\mapa-brazilie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107504" y="2878139"/>
            <a:ext cx="3618656" cy="3788161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13" y="12700"/>
            <a:ext cx="7024687" cy="1143000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5"/>
                </a:solidFill>
                <a:latin typeface="Jokerman" pitchFamily="82" charset="0"/>
              </a:rPr>
              <a:t>ZÁKLADNÍ ÚDAJE</a:t>
            </a:r>
            <a:endParaRPr lang="cs-CZ" dirty="0">
              <a:solidFill>
                <a:schemeClr val="accent5"/>
              </a:solidFill>
              <a:latin typeface="Jokerm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950" y="1268413"/>
            <a:ext cx="8856663" cy="5473700"/>
          </a:xfrm>
        </p:spPr>
        <p:txBody>
          <a:bodyPr rtlCol="0">
            <a:normAutofit fontScale="85000" lnSpcReduction="20000"/>
          </a:bodyPr>
          <a:lstStyle/>
          <a:p>
            <a:pPr indent="-274320" fontAlgn="auto">
              <a:spcAft>
                <a:spcPts val="0"/>
              </a:spcAft>
              <a:defRPr/>
            </a:pPr>
            <a:r>
              <a:rPr lang="cs-CZ" dirty="0" smtClean="0">
                <a:latin typeface="Jokerman" pitchFamily="82" charset="0"/>
              </a:rPr>
              <a:t>ROZLOHA: </a:t>
            </a:r>
            <a:r>
              <a:rPr lang="cs-CZ" dirty="0" smtClean="0"/>
              <a:t>8 512 000 km</a:t>
            </a:r>
            <a:r>
              <a:rPr lang="cs-CZ" baseline="30000" dirty="0" smtClean="0"/>
              <a:t>2</a:t>
            </a:r>
          </a:p>
          <a:p>
            <a:pPr marL="68580" indent="0" fontAlgn="auto">
              <a:spcAft>
                <a:spcPts val="0"/>
              </a:spcAft>
              <a:buFont typeface="Wingdings 2" pitchFamily="18" charset="2"/>
              <a:buNone/>
              <a:defRPr/>
            </a:pPr>
            <a:endParaRPr lang="cs-CZ" baseline="30000" dirty="0" smtClean="0">
              <a:latin typeface="Jokerman" pitchFamily="82" charset="0"/>
            </a:endParaRPr>
          </a:p>
          <a:p>
            <a:pPr indent="-274320" fontAlgn="auto">
              <a:spcAft>
                <a:spcPts val="0"/>
              </a:spcAft>
              <a:defRPr/>
            </a:pPr>
            <a:r>
              <a:rPr lang="cs-CZ" dirty="0" smtClean="0">
                <a:latin typeface="Jokerman" pitchFamily="82" charset="0"/>
              </a:rPr>
              <a:t>POČET OBYVATEL: </a:t>
            </a:r>
            <a:r>
              <a:rPr lang="cs-CZ" dirty="0" smtClean="0"/>
              <a:t>181 000 000</a:t>
            </a:r>
          </a:p>
          <a:p>
            <a:pPr marL="68580" indent="0" fontAlgn="auto">
              <a:spcAft>
                <a:spcPts val="0"/>
              </a:spcAft>
              <a:buFont typeface="Wingdings 2" pitchFamily="18" charset="2"/>
              <a:buNone/>
              <a:defRPr/>
            </a:pPr>
            <a:endParaRPr lang="cs-CZ" dirty="0" smtClean="0">
              <a:latin typeface="Jokerman" pitchFamily="82" charset="0"/>
            </a:endParaRPr>
          </a:p>
          <a:p>
            <a:pPr indent="-274320" fontAlgn="auto">
              <a:spcAft>
                <a:spcPts val="0"/>
              </a:spcAft>
              <a:defRPr/>
            </a:pPr>
            <a:r>
              <a:rPr lang="cs-CZ" dirty="0" smtClean="0">
                <a:latin typeface="Jokerman" pitchFamily="82" charset="0"/>
              </a:rPr>
              <a:t>HLAVNÍ MĚSTO: </a:t>
            </a:r>
            <a:r>
              <a:rPr lang="cs-CZ" dirty="0" err="1" smtClean="0"/>
              <a:t>Brasília</a:t>
            </a:r>
            <a:endParaRPr lang="cs-CZ" dirty="0" smtClean="0"/>
          </a:p>
          <a:p>
            <a:pPr marL="68580" indent="0" fontAlgn="auto">
              <a:spcAft>
                <a:spcPts val="0"/>
              </a:spcAft>
              <a:buFont typeface="Wingdings 2" pitchFamily="18" charset="2"/>
              <a:buNone/>
              <a:defRPr/>
            </a:pPr>
            <a:endParaRPr lang="cs-CZ" dirty="0" smtClean="0">
              <a:latin typeface="Jokerman" pitchFamily="82" charset="0"/>
            </a:endParaRPr>
          </a:p>
          <a:p>
            <a:pPr indent="-274320" fontAlgn="auto">
              <a:spcAft>
                <a:spcPts val="0"/>
              </a:spcAft>
              <a:defRPr/>
            </a:pPr>
            <a:r>
              <a:rPr lang="cs-CZ" dirty="0" smtClean="0">
                <a:latin typeface="Jokerman" pitchFamily="82" charset="0"/>
              </a:rPr>
              <a:t>DALŠÍ VELKÁ MĚSTA: </a:t>
            </a:r>
            <a:r>
              <a:rPr lang="cs-CZ" dirty="0" err="1" smtClean="0"/>
              <a:t>Sao</a:t>
            </a:r>
            <a:r>
              <a:rPr lang="cs-CZ" dirty="0" smtClean="0"/>
              <a:t> Paulo, Rio de </a:t>
            </a:r>
            <a:r>
              <a:rPr lang="cs-CZ" dirty="0" err="1" smtClean="0"/>
              <a:t>Janeiro</a:t>
            </a:r>
            <a:r>
              <a:rPr lang="cs-CZ" dirty="0" smtClean="0"/>
              <a:t>, </a:t>
            </a:r>
          </a:p>
          <a:p>
            <a:pPr marL="68580" indent="0" fontAlgn="auto"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dirty="0">
                <a:latin typeface="Jokerman" pitchFamily="82" charset="0"/>
              </a:rPr>
              <a:t> </a:t>
            </a:r>
            <a:r>
              <a:rPr lang="cs-CZ" dirty="0" smtClean="0">
                <a:latin typeface="Jokerman" pitchFamily="82" charset="0"/>
              </a:rPr>
              <a:t>                                                </a:t>
            </a:r>
            <a:r>
              <a:rPr lang="cs-CZ" dirty="0" err="1" smtClean="0"/>
              <a:t>Manaus</a:t>
            </a:r>
            <a:r>
              <a:rPr lang="cs-CZ" dirty="0" smtClean="0"/>
              <a:t>, Santos</a:t>
            </a:r>
          </a:p>
          <a:p>
            <a:pPr marL="68580" indent="0" fontAlgn="auto">
              <a:spcAft>
                <a:spcPts val="0"/>
              </a:spcAft>
              <a:buFont typeface="Wingdings 2" pitchFamily="18" charset="2"/>
              <a:buNone/>
              <a:defRPr/>
            </a:pPr>
            <a:endParaRPr lang="cs-CZ" dirty="0" smtClean="0">
              <a:latin typeface="Jokerman" pitchFamily="82" charset="0"/>
            </a:endParaRPr>
          </a:p>
          <a:p>
            <a:pPr indent="-274320" fontAlgn="auto">
              <a:spcAft>
                <a:spcPts val="0"/>
              </a:spcAft>
              <a:defRPr/>
            </a:pPr>
            <a:r>
              <a:rPr lang="cs-CZ" dirty="0" smtClean="0">
                <a:latin typeface="Jokerman" pitchFamily="82" charset="0"/>
              </a:rPr>
              <a:t>ÚŘEDNÍ JAZYK:</a:t>
            </a:r>
            <a:r>
              <a:rPr lang="cs-CZ" dirty="0" smtClean="0"/>
              <a:t> portugalština</a:t>
            </a:r>
          </a:p>
          <a:p>
            <a:pPr marL="68580" indent="0" fontAlgn="auto">
              <a:spcAft>
                <a:spcPts val="0"/>
              </a:spcAft>
              <a:buFont typeface="Wingdings 2" pitchFamily="18" charset="2"/>
              <a:buNone/>
              <a:defRPr/>
            </a:pPr>
            <a:endParaRPr lang="cs-CZ" dirty="0" smtClean="0">
              <a:latin typeface="Jokerman" pitchFamily="82" charset="0"/>
            </a:endParaRPr>
          </a:p>
          <a:p>
            <a:pPr indent="-274320" fontAlgn="auto">
              <a:spcAft>
                <a:spcPts val="0"/>
              </a:spcAft>
              <a:defRPr/>
            </a:pPr>
            <a:r>
              <a:rPr lang="cs-CZ" dirty="0" smtClean="0">
                <a:latin typeface="Jokerman" pitchFamily="82" charset="0"/>
              </a:rPr>
              <a:t>HLAVNÍ NÁBOŽENSTVÍ: </a:t>
            </a:r>
            <a:r>
              <a:rPr lang="cs-CZ" dirty="0" smtClean="0"/>
              <a:t>křesťanství</a:t>
            </a:r>
          </a:p>
          <a:p>
            <a:pPr marL="68580" indent="0" fontAlgn="auto">
              <a:spcAft>
                <a:spcPts val="0"/>
              </a:spcAft>
              <a:buFont typeface="Wingdings 2" pitchFamily="18" charset="2"/>
              <a:buNone/>
              <a:defRPr/>
            </a:pPr>
            <a:endParaRPr lang="cs-CZ" dirty="0" smtClean="0">
              <a:latin typeface="Jokerman" pitchFamily="82" charset="0"/>
            </a:endParaRPr>
          </a:p>
          <a:p>
            <a:pPr indent="-274320" fontAlgn="auto">
              <a:spcAft>
                <a:spcPts val="0"/>
              </a:spcAft>
              <a:defRPr/>
            </a:pPr>
            <a:r>
              <a:rPr lang="cs-CZ" dirty="0" smtClean="0">
                <a:latin typeface="Jokerman" pitchFamily="82" charset="0"/>
              </a:rPr>
              <a:t>MĚNA: </a:t>
            </a:r>
            <a:r>
              <a:rPr lang="cs-CZ" dirty="0" smtClean="0"/>
              <a:t>cruzado</a:t>
            </a:r>
          </a:p>
          <a:p>
            <a:pPr marL="68580" indent="0" fontAlgn="auto">
              <a:spcAft>
                <a:spcPts val="0"/>
              </a:spcAft>
              <a:buFont typeface="Wingdings 2" pitchFamily="18" charset="2"/>
              <a:buNone/>
              <a:defRPr/>
            </a:pPr>
            <a:endParaRPr lang="cs-CZ" dirty="0" smtClean="0">
              <a:latin typeface="Jokerman" pitchFamily="82" charset="0"/>
            </a:endParaRPr>
          </a:p>
          <a:p>
            <a:pPr indent="-274320" fontAlgn="auto">
              <a:spcAft>
                <a:spcPts val="0"/>
              </a:spcAft>
              <a:defRPr/>
            </a:pPr>
            <a:r>
              <a:rPr lang="cs-CZ" dirty="0" smtClean="0">
                <a:latin typeface="Jokerman" pitchFamily="82" charset="0"/>
              </a:rPr>
              <a:t>HLAVNÍ VÝVOZNÍ POLOŽKY: </a:t>
            </a:r>
            <a:r>
              <a:rPr lang="cs-CZ" dirty="0" smtClean="0"/>
              <a:t>železná ruda, káva, dřevo, </a:t>
            </a:r>
          </a:p>
          <a:p>
            <a:pPr marL="68580" indent="0" fontAlgn="auto"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dirty="0">
                <a:latin typeface="Jokerman" pitchFamily="82" charset="0"/>
              </a:rPr>
              <a:t> </a:t>
            </a:r>
            <a:r>
              <a:rPr lang="cs-CZ" dirty="0" smtClean="0">
                <a:latin typeface="Jokerman" pitchFamily="82" charset="0"/>
              </a:rPr>
              <a:t>                                                               </a:t>
            </a:r>
            <a:r>
              <a:rPr lang="cs-CZ" dirty="0" smtClean="0"/>
              <a:t>cukr, tropické ovoce</a:t>
            </a:r>
            <a:endParaRPr lang="cs-CZ" dirty="0">
              <a:latin typeface="Jokerman" pitchFamily="82" charset="0"/>
            </a:endParaRPr>
          </a:p>
        </p:txBody>
      </p:sp>
    </p:spTree>
  </p:cSld>
  <p:clrMapOvr>
    <a:masterClrMapping/>
  </p:clrMapOvr>
  <p:transition spd="slow">
    <p:checker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5"/>
                </a:solidFill>
                <a:latin typeface="Jokerman" pitchFamily="82" charset="0"/>
              </a:rPr>
              <a:t>OTÁZKY</a:t>
            </a:r>
            <a:endParaRPr lang="cs-CZ" dirty="0">
              <a:solidFill>
                <a:schemeClr val="accent5"/>
              </a:solidFill>
              <a:latin typeface="Jokerm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92500" lnSpcReduction="10000"/>
          </a:bodyPr>
          <a:lstStyle/>
          <a:p>
            <a:pPr indent="-274320" fontAlgn="auto">
              <a:spcAft>
                <a:spcPts val="0"/>
              </a:spcAft>
              <a:buClr>
                <a:schemeClr val="tx1"/>
              </a:buClr>
              <a:buFont typeface="Wingdings" pitchFamily="2" charset="2"/>
              <a:buChar char="Ø"/>
              <a:defRPr/>
            </a:pPr>
            <a:r>
              <a:rPr lang="cs-CZ" dirty="0" smtClean="0"/>
              <a:t>V jakém sportu vynikají Brazilci?</a:t>
            </a:r>
          </a:p>
          <a:p>
            <a:pPr marL="68580" indent="0" fontAlgn="auto">
              <a:spcAft>
                <a:spcPts val="0"/>
              </a:spcAft>
              <a:buFont typeface="Wingdings 2" pitchFamily="18" charset="2"/>
              <a:buNone/>
              <a:defRPr/>
            </a:pPr>
            <a:endParaRPr lang="cs-CZ" dirty="0" smtClean="0"/>
          </a:p>
          <a:p>
            <a:pPr indent="-274320" fontAlgn="auto">
              <a:spcAft>
                <a:spcPts val="0"/>
              </a:spcAft>
              <a:buClr>
                <a:schemeClr val="tx1"/>
              </a:buClr>
              <a:buFont typeface="Wingdings" pitchFamily="2" charset="2"/>
              <a:buChar char="Ø"/>
              <a:defRPr/>
            </a:pPr>
            <a:r>
              <a:rPr lang="cs-CZ" dirty="0" smtClean="0"/>
              <a:t>Jak se hovoří v Brazílii?</a:t>
            </a:r>
          </a:p>
          <a:p>
            <a:pPr indent="-274320" fontAlgn="auto">
              <a:spcAft>
                <a:spcPts val="0"/>
              </a:spcAft>
              <a:defRPr/>
            </a:pPr>
            <a:endParaRPr lang="cs-CZ" dirty="0" smtClean="0"/>
          </a:p>
          <a:p>
            <a:pPr indent="-274320" fontAlgn="auto">
              <a:spcAft>
                <a:spcPts val="0"/>
              </a:spcAft>
              <a:buClr>
                <a:schemeClr val="tx1"/>
              </a:buClr>
              <a:buFont typeface="Wingdings" pitchFamily="2" charset="2"/>
              <a:buChar char="Ø"/>
              <a:defRPr/>
            </a:pPr>
            <a:r>
              <a:rPr lang="cs-CZ" dirty="0" smtClean="0"/>
              <a:t>Který podnebný pás je nejrozšířenější?</a:t>
            </a:r>
          </a:p>
          <a:p>
            <a:pPr marL="68580" indent="0" fontAlgn="auto">
              <a:spcAft>
                <a:spcPts val="0"/>
              </a:spcAft>
              <a:buFont typeface="Wingdings 2" pitchFamily="18" charset="2"/>
              <a:buNone/>
              <a:defRPr/>
            </a:pPr>
            <a:endParaRPr lang="cs-CZ" dirty="0" smtClean="0"/>
          </a:p>
          <a:p>
            <a:pPr indent="-274320" fontAlgn="auto">
              <a:spcAft>
                <a:spcPts val="0"/>
              </a:spcAft>
              <a:buClr>
                <a:schemeClr val="tx1"/>
              </a:buClr>
              <a:buFont typeface="Wingdings" pitchFamily="2" charset="2"/>
              <a:buChar char="Ø"/>
              <a:defRPr/>
            </a:pPr>
            <a:r>
              <a:rPr lang="cs-CZ" dirty="0" smtClean="0"/>
              <a:t>Kde se koná proslulý karneval?</a:t>
            </a:r>
          </a:p>
          <a:p>
            <a:pPr marL="68580" indent="0" fontAlgn="auto">
              <a:spcAft>
                <a:spcPts val="0"/>
              </a:spcAft>
              <a:buFont typeface="Wingdings 2" pitchFamily="18" charset="2"/>
              <a:buNone/>
              <a:defRPr/>
            </a:pPr>
            <a:endParaRPr lang="cs-CZ" dirty="0" smtClean="0"/>
          </a:p>
          <a:p>
            <a:pPr indent="-274320" fontAlgn="auto">
              <a:spcAft>
                <a:spcPts val="0"/>
              </a:spcAft>
              <a:buClr>
                <a:schemeClr val="tx1"/>
              </a:buClr>
              <a:buFont typeface="Wingdings" pitchFamily="2" charset="2"/>
              <a:buChar char="Ø"/>
              <a:defRPr/>
            </a:pPr>
            <a:r>
              <a:rPr lang="cs-CZ" dirty="0" smtClean="0"/>
              <a:t>Jaké barvy má vlajka?</a:t>
            </a:r>
            <a:endParaRPr lang="cs-CZ" dirty="0"/>
          </a:p>
        </p:txBody>
      </p:sp>
    </p:spTree>
  </p:cSld>
  <p:clrMapOvr>
    <a:masterClrMapping/>
  </p:clrMapOvr>
  <p:transition spd="slow">
    <p:checker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5"/>
                </a:solidFill>
                <a:latin typeface="Jokerman" pitchFamily="82" charset="0"/>
              </a:rPr>
              <a:t>OTÁZKY a ODPOVĚDI</a:t>
            </a:r>
            <a:endParaRPr lang="cs-CZ" dirty="0">
              <a:solidFill>
                <a:schemeClr val="accent5"/>
              </a:solidFill>
              <a:latin typeface="Jokerm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2988" y="2324100"/>
            <a:ext cx="7200900" cy="3508375"/>
          </a:xfrm>
        </p:spPr>
        <p:txBody>
          <a:bodyPr rtlCol="0">
            <a:normAutofit fontScale="92500" lnSpcReduction="10000"/>
          </a:bodyPr>
          <a:lstStyle/>
          <a:p>
            <a:pPr indent="-274320" fontAlgn="auto">
              <a:spcAft>
                <a:spcPts val="0"/>
              </a:spcAft>
              <a:buClr>
                <a:schemeClr val="tx1"/>
              </a:buClr>
              <a:buFont typeface="Wingdings" pitchFamily="2" charset="2"/>
              <a:buChar char="Ø"/>
              <a:defRPr/>
            </a:pPr>
            <a:r>
              <a:rPr lang="cs-CZ" dirty="0" smtClean="0"/>
              <a:t>V jakém sportu vynikají Brazilci? </a:t>
            </a:r>
            <a:r>
              <a:rPr lang="cs-CZ" dirty="0" smtClean="0">
                <a:solidFill>
                  <a:srgbClr val="FFFF00"/>
                </a:solidFill>
              </a:rPr>
              <a:t>KOPANÁ</a:t>
            </a:r>
            <a:endParaRPr lang="cs-CZ" dirty="0" smtClean="0"/>
          </a:p>
          <a:p>
            <a:pPr marL="68580" indent="0" fontAlgn="auto">
              <a:spcAft>
                <a:spcPts val="0"/>
              </a:spcAft>
              <a:buFont typeface="Wingdings 2" pitchFamily="18" charset="2"/>
              <a:buNone/>
              <a:defRPr/>
            </a:pPr>
            <a:endParaRPr lang="cs-CZ" dirty="0" smtClean="0"/>
          </a:p>
          <a:p>
            <a:pPr indent="-274320" fontAlgn="auto">
              <a:spcAft>
                <a:spcPts val="0"/>
              </a:spcAft>
              <a:buClr>
                <a:schemeClr val="tx1"/>
              </a:buClr>
              <a:buFont typeface="Wingdings" pitchFamily="2" charset="2"/>
              <a:buChar char="Ø"/>
              <a:defRPr/>
            </a:pPr>
            <a:r>
              <a:rPr lang="cs-CZ" dirty="0" smtClean="0"/>
              <a:t>Jak se hovoří v Brazílii? </a:t>
            </a:r>
            <a:r>
              <a:rPr lang="cs-CZ" dirty="0" smtClean="0">
                <a:solidFill>
                  <a:srgbClr val="FFFF00"/>
                </a:solidFill>
              </a:rPr>
              <a:t>PORTUGALSKY</a:t>
            </a:r>
            <a:endParaRPr lang="cs-CZ" dirty="0" smtClean="0"/>
          </a:p>
          <a:p>
            <a:pPr indent="-274320" fontAlgn="auto">
              <a:spcAft>
                <a:spcPts val="0"/>
              </a:spcAft>
              <a:defRPr/>
            </a:pPr>
            <a:endParaRPr lang="cs-CZ" dirty="0" smtClean="0"/>
          </a:p>
          <a:p>
            <a:pPr indent="-274320" fontAlgn="auto">
              <a:spcAft>
                <a:spcPts val="0"/>
              </a:spcAft>
              <a:buClr>
                <a:schemeClr val="tx1"/>
              </a:buClr>
              <a:buFont typeface="Wingdings" pitchFamily="2" charset="2"/>
              <a:buChar char="Ø"/>
              <a:defRPr/>
            </a:pPr>
            <a:r>
              <a:rPr lang="cs-CZ" dirty="0" smtClean="0"/>
              <a:t>Který podnebný pás je nejrozšířenější? </a:t>
            </a:r>
            <a:r>
              <a:rPr lang="cs-CZ" dirty="0" smtClean="0">
                <a:solidFill>
                  <a:srgbClr val="FFFF00"/>
                </a:solidFill>
              </a:rPr>
              <a:t>TROPICKÝ</a:t>
            </a:r>
            <a:endParaRPr lang="cs-CZ" dirty="0" smtClean="0"/>
          </a:p>
          <a:p>
            <a:pPr marL="68580" indent="0" fontAlgn="auto">
              <a:spcAft>
                <a:spcPts val="0"/>
              </a:spcAft>
              <a:buFont typeface="Wingdings 2" pitchFamily="18" charset="2"/>
              <a:buNone/>
              <a:defRPr/>
            </a:pPr>
            <a:endParaRPr lang="cs-CZ" dirty="0" smtClean="0"/>
          </a:p>
          <a:p>
            <a:pPr indent="-274320" fontAlgn="auto">
              <a:spcAft>
                <a:spcPts val="0"/>
              </a:spcAft>
              <a:buClr>
                <a:schemeClr val="tx1"/>
              </a:buClr>
              <a:buFont typeface="Wingdings" pitchFamily="2" charset="2"/>
              <a:buChar char="Ø"/>
              <a:defRPr/>
            </a:pPr>
            <a:r>
              <a:rPr lang="cs-CZ" dirty="0" smtClean="0"/>
              <a:t>Kde se koná proslulý karneval? </a:t>
            </a:r>
            <a:r>
              <a:rPr lang="cs-CZ" dirty="0" smtClean="0">
                <a:solidFill>
                  <a:srgbClr val="FFFF00"/>
                </a:solidFill>
              </a:rPr>
              <a:t>RIO DE JANEIRO</a:t>
            </a:r>
            <a:endParaRPr lang="cs-CZ" dirty="0" smtClean="0"/>
          </a:p>
          <a:p>
            <a:pPr marL="68580" indent="0" fontAlgn="auto">
              <a:spcAft>
                <a:spcPts val="0"/>
              </a:spcAft>
              <a:buFont typeface="Wingdings 2" pitchFamily="18" charset="2"/>
              <a:buNone/>
              <a:defRPr/>
            </a:pPr>
            <a:endParaRPr lang="cs-CZ" dirty="0" smtClean="0"/>
          </a:p>
          <a:p>
            <a:pPr indent="-274320" fontAlgn="auto">
              <a:spcAft>
                <a:spcPts val="0"/>
              </a:spcAft>
              <a:buClr>
                <a:schemeClr val="tx1"/>
              </a:buClr>
              <a:buFont typeface="Wingdings" pitchFamily="2" charset="2"/>
              <a:buChar char="Ø"/>
              <a:defRPr/>
            </a:pPr>
            <a:r>
              <a:rPr lang="cs-CZ" dirty="0" smtClean="0"/>
              <a:t>Jaké barvy má vlajka? </a:t>
            </a:r>
            <a:r>
              <a:rPr lang="cs-CZ" dirty="0" smtClean="0">
                <a:solidFill>
                  <a:srgbClr val="FFFF00"/>
                </a:solidFill>
              </a:rPr>
              <a:t>ZELENÁ, ŽLUTÁ, MODRÁ</a:t>
            </a:r>
            <a:endParaRPr lang="cs-CZ" dirty="0"/>
          </a:p>
        </p:txBody>
      </p:sp>
    </p:spTree>
  </p:cSld>
  <p:clrMapOvr>
    <a:masterClrMapping/>
  </p:clrMapOvr>
  <p:transition spd="slow">
    <p:checker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79375"/>
            <a:ext cx="7024688" cy="1143000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5"/>
                </a:solidFill>
                <a:latin typeface="Jokerman" pitchFamily="82" charset="0"/>
              </a:rPr>
              <a:t>FOTOGALERIE 1</a:t>
            </a:r>
            <a:endParaRPr lang="cs-CZ" dirty="0">
              <a:solidFill>
                <a:schemeClr val="accent5"/>
              </a:solidFill>
              <a:latin typeface="Jokerman" pitchFamily="82" charset="0"/>
            </a:endParaRPr>
          </a:p>
        </p:txBody>
      </p:sp>
      <p:pic>
        <p:nvPicPr>
          <p:cNvPr id="2050" name="Picture 2" descr="C:\Users\OEM\Pictures\BRASÍLI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323528" y="3356992"/>
            <a:ext cx="4583832" cy="3055888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/>
          </a:extLst>
        </p:spPr>
      </p:pic>
      <p:sp>
        <p:nvSpPr>
          <p:cNvPr id="19459" name="TextovéPole 2"/>
          <p:cNvSpPr txBox="1">
            <a:spLocks noChangeArrowheads="1"/>
          </p:cNvSpPr>
          <p:nvPr/>
        </p:nvSpPr>
        <p:spPr bwMode="auto">
          <a:xfrm>
            <a:off x="323850" y="6413500"/>
            <a:ext cx="93027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entury Gothic" pitchFamily="34" charset="0"/>
              </a:rPr>
              <a:t>Brasília</a:t>
            </a:r>
          </a:p>
        </p:txBody>
      </p:sp>
      <p:pic>
        <p:nvPicPr>
          <p:cNvPr id="2051" name="Picture 3" descr="C:\Users\OEM\Pictures\RIO-JESUS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4719261" y="332656"/>
            <a:ext cx="4327413" cy="2882057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/>
          </a:extLst>
        </p:spPr>
      </p:pic>
      <p:sp>
        <p:nvSpPr>
          <p:cNvPr id="19461" name="TextovéPole 3"/>
          <p:cNvSpPr txBox="1">
            <a:spLocks noChangeArrowheads="1"/>
          </p:cNvSpPr>
          <p:nvPr/>
        </p:nvSpPr>
        <p:spPr bwMode="auto">
          <a:xfrm>
            <a:off x="4943475" y="674688"/>
            <a:ext cx="17843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entury Gothic" pitchFamily="34" charset="0"/>
              </a:rPr>
              <a:t>Rio de Janeiro</a:t>
            </a:r>
          </a:p>
        </p:txBody>
      </p:sp>
      <p:pic>
        <p:nvPicPr>
          <p:cNvPr id="2052" name="Picture 4" descr="C:\Users\OEM\Pictures\rio_de_janeiro6 KARNEVAL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5148064" y="3356992"/>
            <a:ext cx="3714750" cy="2952328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/>
          </a:extLst>
        </p:spPr>
      </p:pic>
      <p:sp>
        <p:nvSpPr>
          <p:cNvPr id="19463" name="TextovéPole 4"/>
          <p:cNvSpPr txBox="1">
            <a:spLocks noChangeArrowheads="1"/>
          </p:cNvSpPr>
          <p:nvPr/>
        </p:nvSpPr>
        <p:spPr bwMode="auto">
          <a:xfrm>
            <a:off x="5148263" y="6413500"/>
            <a:ext cx="173355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entury Gothic" pitchFamily="34" charset="0"/>
              </a:rPr>
              <a:t>karneval v Riu</a:t>
            </a:r>
          </a:p>
        </p:txBody>
      </p:sp>
      <p:pic>
        <p:nvPicPr>
          <p:cNvPr id="2053" name="Picture 5" descr="C:\Users\OEM\Pictures\vodopady-iguacu-3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539552" y="1035368"/>
            <a:ext cx="3888432" cy="2179345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/>
          </a:extLst>
        </p:spPr>
      </p:pic>
      <p:sp>
        <p:nvSpPr>
          <p:cNvPr id="19465" name="TextovéPole 5"/>
          <p:cNvSpPr txBox="1">
            <a:spLocks noChangeArrowheads="1"/>
          </p:cNvSpPr>
          <p:nvPr/>
        </p:nvSpPr>
        <p:spPr bwMode="auto">
          <a:xfrm>
            <a:off x="1116013" y="2736850"/>
            <a:ext cx="227647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chemeClr val="bg1"/>
                </a:solidFill>
                <a:latin typeface="Century Gothic" pitchFamily="34" charset="0"/>
              </a:rPr>
              <a:t>Vodopády  Iguazů</a:t>
            </a:r>
          </a:p>
        </p:txBody>
      </p:sp>
    </p:spTree>
  </p:cSld>
  <p:clrMapOvr>
    <a:masterClrMapping/>
  </p:clrMapOvr>
  <p:transition spd="slow">
    <p:checker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388" y="188913"/>
            <a:ext cx="7024687" cy="1143000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5"/>
                </a:solidFill>
                <a:latin typeface="Jokerman" pitchFamily="82" charset="0"/>
              </a:rPr>
              <a:t>FOTOGALERIE 2</a:t>
            </a:r>
            <a:endParaRPr lang="cs-CZ" dirty="0">
              <a:solidFill>
                <a:schemeClr val="accent5"/>
              </a:solidFill>
              <a:latin typeface="Jokerman" pitchFamily="82" charset="0"/>
            </a:endParaRPr>
          </a:p>
        </p:txBody>
      </p:sp>
      <p:pic>
        <p:nvPicPr>
          <p:cNvPr id="3074" name="Picture 2" descr="C:\Users\OEM\Pictures\ronaldinh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251520" y="1484785"/>
            <a:ext cx="3333750" cy="2736304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/>
          </a:extLst>
        </p:spPr>
      </p:pic>
      <p:pic>
        <p:nvPicPr>
          <p:cNvPr id="3075" name="Picture 3" descr="C:\Users\OEM\Pictures\PLÁŽ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3707904" y="3079727"/>
            <a:ext cx="4824536" cy="3618403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/>
          </a:extLst>
        </p:spPr>
      </p:pic>
      <p:sp>
        <p:nvSpPr>
          <p:cNvPr id="20484" name="TextovéPole 2"/>
          <p:cNvSpPr txBox="1">
            <a:spLocks noChangeArrowheads="1"/>
          </p:cNvSpPr>
          <p:nvPr/>
        </p:nvSpPr>
        <p:spPr bwMode="auto">
          <a:xfrm>
            <a:off x="3805238" y="4489450"/>
            <a:ext cx="234156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chemeClr val="bg1"/>
                </a:solidFill>
                <a:latin typeface="Century Gothic" pitchFamily="34" charset="0"/>
              </a:rPr>
              <a:t>pláž  Copacabana</a:t>
            </a:r>
          </a:p>
        </p:txBody>
      </p:sp>
      <p:pic>
        <p:nvPicPr>
          <p:cNvPr id="3076" name="Picture 4" descr="C:\Users\OEM\Pictures\káva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272480" y="4365104"/>
            <a:ext cx="3071756" cy="2303817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/>
          </a:extLst>
        </p:spPr>
      </p:pic>
      <p:sp>
        <p:nvSpPr>
          <p:cNvPr id="20486" name="TextovéPole 3"/>
          <p:cNvSpPr txBox="1">
            <a:spLocks noChangeArrowheads="1"/>
          </p:cNvSpPr>
          <p:nvPr/>
        </p:nvSpPr>
        <p:spPr bwMode="auto">
          <a:xfrm>
            <a:off x="439738" y="4489450"/>
            <a:ext cx="13684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solidFill>
                  <a:schemeClr val="bg1"/>
                </a:solidFill>
                <a:latin typeface="Century Gothic" pitchFamily="34" charset="0"/>
              </a:rPr>
              <a:t>káva</a:t>
            </a:r>
          </a:p>
        </p:txBody>
      </p:sp>
      <p:pic>
        <p:nvPicPr>
          <p:cNvPr id="3077" name="Picture 5" descr="C:\Users\OEM\Pictures\PELÉ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4644008" y="188640"/>
            <a:ext cx="2952328" cy="3573016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/>
          </a:extLst>
        </p:spPr>
      </p:pic>
      <p:sp>
        <p:nvSpPr>
          <p:cNvPr id="20488" name="TextovéPole 4"/>
          <p:cNvSpPr txBox="1">
            <a:spLocks noChangeArrowheads="1"/>
          </p:cNvSpPr>
          <p:nvPr/>
        </p:nvSpPr>
        <p:spPr bwMode="auto">
          <a:xfrm>
            <a:off x="7596188" y="220663"/>
            <a:ext cx="66833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entury Gothic" pitchFamily="34" charset="0"/>
              </a:rPr>
              <a:t>Pelé</a:t>
            </a:r>
          </a:p>
        </p:txBody>
      </p:sp>
      <p:sp>
        <p:nvSpPr>
          <p:cNvPr id="20489" name="TextovéPole 5"/>
          <p:cNvSpPr txBox="1">
            <a:spLocks noChangeArrowheads="1"/>
          </p:cNvSpPr>
          <p:nvPr/>
        </p:nvSpPr>
        <p:spPr bwMode="auto">
          <a:xfrm>
            <a:off x="3597275" y="1628775"/>
            <a:ext cx="936625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entury Gothic" pitchFamily="34" charset="0"/>
              </a:rPr>
              <a:t>Ronal-dinho</a:t>
            </a:r>
          </a:p>
        </p:txBody>
      </p:sp>
    </p:spTree>
  </p:cSld>
  <p:clrMapOvr>
    <a:masterClrMapping/>
  </p:clrMapOvr>
  <p:transition spd="slow">
    <p:checker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mtClean="0">
                <a:solidFill>
                  <a:schemeClr val="accent5"/>
                </a:solidFill>
                <a:latin typeface="Jokerman" pitchFamily="82" charset="0"/>
              </a:rPr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cs-CZ" sz="2200" smtClean="0">
                <a:hlinkClick r:id="rId2"/>
              </a:rPr>
              <a:t>http://cs.wikipedia.org/wiki/Braz%C3%ADlie</a:t>
            </a:r>
            <a:endParaRPr lang="cs-CZ" sz="2200" smtClean="0"/>
          </a:p>
          <a:p>
            <a:pPr>
              <a:lnSpc>
                <a:spcPct val="90000"/>
              </a:lnSpc>
            </a:pPr>
            <a:r>
              <a:rPr lang="cs-CZ" smtClean="0">
                <a:hlinkClick r:id="rId3"/>
              </a:rPr>
              <a:t>http://www.info-koktejl.cz/sport/kolektivni-hry/slavne-fotbalove-legendy/</a:t>
            </a: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68</TotalTime>
  <Words>143</Words>
  <Application>Microsoft Office PowerPoint</Application>
  <PresentationFormat>Předvádění na obrazovce (4:3)</PresentationFormat>
  <Paragraphs>60</Paragraphs>
  <Slides>8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8</vt:i4>
      </vt:variant>
      <vt:variant>
        <vt:lpstr>Šablona návrhu</vt:lpstr>
      </vt:variant>
      <vt:variant>
        <vt:i4>4</vt:i4>
      </vt:variant>
      <vt:variant>
        <vt:lpstr>Nadpisy snímků</vt:lpstr>
      </vt:variant>
      <vt:variant>
        <vt:i4>8</vt:i4>
      </vt:variant>
    </vt:vector>
  </HeadingPairs>
  <TitlesOfParts>
    <vt:vector size="20" baseType="lpstr">
      <vt:lpstr>Century Gothic</vt:lpstr>
      <vt:lpstr>Arial</vt:lpstr>
      <vt:lpstr>Wingdings 2</vt:lpstr>
      <vt:lpstr>Calibri</vt:lpstr>
      <vt:lpstr>Times New Roman</vt:lpstr>
      <vt:lpstr>Times New Roman,Bold</vt:lpstr>
      <vt:lpstr>Jokerman</vt:lpstr>
      <vt:lpstr>Wingdings</vt:lpstr>
      <vt:lpstr>Austin</vt:lpstr>
      <vt:lpstr>Austin</vt:lpstr>
      <vt:lpstr>Austin</vt:lpstr>
      <vt:lpstr>Austin</vt:lpstr>
      <vt:lpstr>Snímek 1</vt:lpstr>
      <vt:lpstr>BRAZÍLIE</vt:lpstr>
      <vt:lpstr>ZÁKLADNÍ ÚDAJE</vt:lpstr>
      <vt:lpstr>OTÁZKY</vt:lpstr>
      <vt:lpstr>OTÁZKY a ODPOVĚDI</vt:lpstr>
      <vt:lpstr>FOTOGALERIE 1</vt:lpstr>
      <vt:lpstr>FOTOGALERIE 2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BRAZÍLIE</dc:title>
  <dc:creator>OEM</dc:creator>
  <cp:lastModifiedBy>Maminka</cp:lastModifiedBy>
  <cp:revision>9</cp:revision>
  <dcterms:created xsi:type="dcterms:W3CDTF">2011-04-20T07:45:42Z</dcterms:created>
  <dcterms:modified xsi:type="dcterms:W3CDTF">2012-03-02T08:13:13Z</dcterms:modified>
</cp:coreProperties>
</file>