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6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88640"/>
            <a:ext cx="5816724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746841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VY_32_INOVACE_16_Sčítání do 8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014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1824661" y="1258285"/>
            <a:ext cx="6123781" cy="151259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ČÍTÁNÍ  DO  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8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899174" y="5589240"/>
            <a:ext cx="540913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833" y="3387657"/>
            <a:ext cx="928170" cy="94079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4396" y="2446859"/>
            <a:ext cx="928170" cy="9407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0882" y="3827391"/>
            <a:ext cx="928170" cy="9407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431668"/>
            <a:ext cx="928170" cy="9407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9806" y="3645024"/>
            <a:ext cx="928170" cy="9407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333810"/>
            <a:ext cx="928170" cy="9407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3573016"/>
            <a:ext cx="928170" cy="9407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2203181"/>
            <a:ext cx="928170" cy="940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37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Obdélník 54"/>
          <p:cNvSpPr/>
          <p:nvPr/>
        </p:nvSpPr>
        <p:spPr>
          <a:xfrm>
            <a:off x="0" y="3429000"/>
            <a:ext cx="9144000" cy="3429000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088" y="4530088"/>
            <a:ext cx="1403334" cy="166406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7457" y="724776"/>
            <a:ext cx="1596082" cy="29523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088" y="496183"/>
            <a:ext cx="923539" cy="93610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3135" y="428522"/>
            <a:ext cx="928170" cy="9407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80" y="2106538"/>
            <a:ext cx="1596082" cy="295232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964235"/>
            <a:ext cx="1596082" cy="295232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4877" y="836712"/>
            <a:ext cx="1596082" cy="295232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2047" y="1525773"/>
            <a:ext cx="1596082" cy="295232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2032" y="1527202"/>
            <a:ext cx="1596082" cy="295232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2347">
            <a:off x="3119276" y="4145840"/>
            <a:ext cx="1564514" cy="13431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49171" flipH="1">
            <a:off x="4899765" y="4011295"/>
            <a:ext cx="1487965" cy="126974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779" y="4924409"/>
            <a:ext cx="1415283" cy="126974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567" y="3843228"/>
            <a:ext cx="1349966" cy="1269746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5258" y="2367064"/>
            <a:ext cx="1596082" cy="2952328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15041" flipH="1">
            <a:off x="7683522" y="4958370"/>
            <a:ext cx="1282830" cy="155294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5113" y="28730"/>
            <a:ext cx="928170" cy="940798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892" y="710148"/>
            <a:ext cx="928170" cy="940798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0719" y="1527202"/>
            <a:ext cx="928170" cy="940798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918" y="139512"/>
            <a:ext cx="928170" cy="940798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106036">
            <a:off x="2595748" y="558480"/>
            <a:ext cx="928170" cy="940798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4639" y="139512"/>
            <a:ext cx="928170" cy="94079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271492" y="165850"/>
            <a:ext cx="3707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Počítej po jedné do 8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43656">
            <a:off x="4093956" y="5176746"/>
            <a:ext cx="1517704" cy="138549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115" y="1772816"/>
            <a:ext cx="1596082" cy="295232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81250" flipH="1">
            <a:off x="2093991" y="4915926"/>
            <a:ext cx="1473742" cy="1589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581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4022">
            <a:off x="2555776" y="263500"/>
            <a:ext cx="1562912" cy="15841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5870" y="2567362"/>
            <a:ext cx="993020" cy="10065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33300">
            <a:off x="1534700" y="2088517"/>
            <a:ext cx="1785562" cy="18098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91105">
            <a:off x="4288210" y="182884"/>
            <a:ext cx="1819382" cy="18441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94217">
            <a:off x="4957191" y="1807740"/>
            <a:ext cx="1776036" cy="18002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53547">
            <a:off x="6728434" y="192451"/>
            <a:ext cx="1680747" cy="170361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10050">
            <a:off x="3230669" y="1755148"/>
            <a:ext cx="1776036" cy="18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42737">
            <a:off x="588551" y="754347"/>
            <a:ext cx="1778850" cy="180305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097007" y="4117201"/>
            <a:ext cx="595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atin typeface="Arial" pitchFamily="34" charset="0"/>
                <a:cs typeface="Arial" pitchFamily="34" charset="0"/>
              </a:rPr>
              <a:t>7 + 1 = 8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5" y="210725"/>
            <a:ext cx="10081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Kolik 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7280" y="3917146"/>
            <a:ext cx="36004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Sestav příklad na sčítání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339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4022">
            <a:off x="2555776" y="263500"/>
            <a:ext cx="1562912" cy="15841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2230459"/>
            <a:ext cx="993020" cy="10065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33300">
            <a:off x="1104095" y="2036916"/>
            <a:ext cx="1785562" cy="18098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91105">
            <a:off x="4288209" y="198638"/>
            <a:ext cx="1819382" cy="18441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674687">
            <a:off x="5006829" y="1773154"/>
            <a:ext cx="1850691" cy="187587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10050">
            <a:off x="3088622" y="1999970"/>
            <a:ext cx="1776036" cy="18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42737">
            <a:off x="588554" y="679971"/>
            <a:ext cx="1778850" cy="180305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097007" y="4117201"/>
            <a:ext cx="595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 + 2 = 8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5" y="210725"/>
            <a:ext cx="10081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Kolik ?</a:t>
            </a:r>
            <a:endParaRPr lang="cs-CZ" sz="2000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970450"/>
            <a:ext cx="993020" cy="100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410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4022">
            <a:off x="2555776" y="263500"/>
            <a:ext cx="1562912" cy="15841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3252" y="2209499"/>
            <a:ext cx="993020" cy="10065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33300">
            <a:off x="1710312" y="2050500"/>
            <a:ext cx="1785562" cy="18098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91105">
            <a:off x="4288209" y="198638"/>
            <a:ext cx="1819382" cy="18441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10050">
            <a:off x="3592679" y="1912004"/>
            <a:ext cx="1776036" cy="18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42737">
            <a:off x="588551" y="754347"/>
            <a:ext cx="1778850" cy="180305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097007" y="4117201"/>
            <a:ext cx="595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atin typeface="Arial" pitchFamily="34" charset="0"/>
                <a:cs typeface="Arial" pitchFamily="34" charset="0"/>
              </a:rPr>
              <a:t>5 + 3 = 8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5" y="210725"/>
            <a:ext cx="10081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Kolik ?</a:t>
            </a:r>
            <a:endParaRPr lang="cs-CZ" sz="2000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812728"/>
            <a:ext cx="993020" cy="100653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5220" y="683245"/>
            <a:ext cx="993020" cy="100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0325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14022">
            <a:off x="2427484" y="263499"/>
            <a:ext cx="1562912" cy="15841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5719" y="2125460"/>
            <a:ext cx="993020" cy="10065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33300">
            <a:off x="2057200" y="2036915"/>
            <a:ext cx="1785562" cy="180985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91105">
            <a:off x="3805417" y="865485"/>
            <a:ext cx="1819382" cy="184413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42737">
            <a:off x="588551" y="754347"/>
            <a:ext cx="1778850" cy="180305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097007" y="4117201"/>
            <a:ext cx="595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 + 4 = 8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5" y="210725"/>
            <a:ext cx="10081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Kolik ?</a:t>
            </a:r>
            <a:endParaRPr lang="cs-CZ" sz="2000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129" y="1175624"/>
            <a:ext cx="993020" cy="100653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5719" y="759954"/>
            <a:ext cx="993020" cy="10065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373081"/>
            <a:ext cx="993020" cy="100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370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Obdélník 54"/>
          <p:cNvSpPr/>
          <p:nvPr/>
        </p:nvSpPr>
        <p:spPr>
          <a:xfrm>
            <a:off x="0" y="3429000"/>
            <a:ext cx="9144000" cy="3429000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260" y="690563"/>
            <a:ext cx="1596082" cy="295232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92" y="2097560"/>
            <a:ext cx="1596082" cy="295232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60648"/>
            <a:ext cx="1596082" cy="295232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7912" y="722544"/>
            <a:ext cx="1596082" cy="295232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1672" y="1969652"/>
            <a:ext cx="1596082" cy="295232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793842"/>
            <a:ext cx="1596082" cy="2952328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950402"/>
            <a:ext cx="1596082" cy="295232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271492" y="165850"/>
            <a:ext cx="134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Kolik 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844824"/>
            <a:ext cx="1596082" cy="2952328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2411760" y="4581128"/>
            <a:ext cx="595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 + 7 = 8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719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4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Obdélník 54"/>
          <p:cNvSpPr/>
          <p:nvPr/>
        </p:nvSpPr>
        <p:spPr>
          <a:xfrm>
            <a:off x="0" y="3429000"/>
            <a:ext cx="9144000" cy="3429000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980728"/>
            <a:ext cx="1596082" cy="295232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92" y="2097560"/>
            <a:ext cx="1596082" cy="2952328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2034" y="473561"/>
            <a:ext cx="1596082" cy="295232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5715" y="722544"/>
            <a:ext cx="1596082" cy="295232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6905" y="1976312"/>
            <a:ext cx="1596082" cy="295232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793842"/>
            <a:ext cx="1596082" cy="2952328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950402"/>
            <a:ext cx="1596082" cy="2952328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271492" y="165850"/>
            <a:ext cx="134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Kolik ?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3993" y="1962978"/>
            <a:ext cx="1596082" cy="2952328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2411760" y="4581128"/>
            <a:ext cx="595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latin typeface="Arial" pitchFamily="34" charset="0"/>
                <a:cs typeface="Arial" pitchFamily="34" charset="0"/>
              </a:rPr>
              <a:t>2 + 6 = 8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1136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4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Obdélník 54"/>
          <p:cNvSpPr/>
          <p:nvPr/>
        </p:nvSpPr>
        <p:spPr>
          <a:xfrm>
            <a:off x="0" y="1556792"/>
            <a:ext cx="9144000" cy="5301208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3487" y="3629420"/>
            <a:ext cx="1403334" cy="1664067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2347">
            <a:off x="4847466" y="3991939"/>
            <a:ext cx="1564514" cy="13431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49171" flipH="1">
            <a:off x="5109553" y="1800095"/>
            <a:ext cx="1487965" cy="126974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975960"/>
            <a:ext cx="1415283" cy="126974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3880" y="2610833"/>
            <a:ext cx="1349966" cy="1269746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15041" flipH="1">
            <a:off x="7514406" y="1634752"/>
            <a:ext cx="1282830" cy="155294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43656">
            <a:off x="5928512" y="3003684"/>
            <a:ext cx="1517704" cy="1385494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81250" flipH="1">
            <a:off x="715155" y="3745127"/>
            <a:ext cx="1473742" cy="1589482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1979712" y="36422"/>
            <a:ext cx="595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 + 5 = 8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260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Obdélník 54"/>
          <p:cNvSpPr/>
          <p:nvPr/>
        </p:nvSpPr>
        <p:spPr>
          <a:xfrm>
            <a:off x="0" y="1556792"/>
            <a:ext cx="9144000" cy="5301208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7623">
            <a:off x="7391156" y="3524374"/>
            <a:ext cx="1403334" cy="1664067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2347">
            <a:off x="2388781" y="3748457"/>
            <a:ext cx="1564514" cy="13431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49171" flipH="1">
            <a:off x="5480220" y="1800096"/>
            <a:ext cx="1487965" cy="1269746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1975960"/>
            <a:ext cx="1415283" cy="126974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975960"/>
            <a:ext cx="1349966" cy="1269746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15041" flipH="1">
            <a:off x="7514406" y="1634752"/>
            <a:ext cx="1282830" cy="155294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43656">
            <a:off x="5573451" y="3663661"/>
            <a:ext cx="1517704" cy="1385494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81250" flipH="1">
            <a:off x="610897" y="3625290"/>
            <a:ext cx="1473742" cy="1589482"/>
          </a:xfrm>
          <a:prstGeom prst="rect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1979712" y="36422"/>
            <a:ext cx="5955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 + 4 = 8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821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5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=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6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8 +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01923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12606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12404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1260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12404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4936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493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642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8660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686602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897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2444" y="1841198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=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  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  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8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                    +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8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01923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12606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12404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1260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12404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4936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493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642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8660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686602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44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56724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0315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64838" y="4265151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665844" y="4302722"/>
            <a:ext cx="553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732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5633120" y="3063235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652120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652120" y="185690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24" name="Veselý obličej 23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797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7543800" cy="914400"/>
          </a:xfrm>
        </p:spPr>
        <p:txBody>
          <a:bodyPr/>
          <a:lstStyle/>
          <a:p>
            <a:r>
              <a:rPr lang="cs-CZ" dirty="0"/>
              <a:t>Použité </a:t>
            </a:r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http://office.microsoft.com/cs-cz/images/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www.clker.com/clipart</a:t>
            </a:r>
            <a:endParaRPr lang="cs-CZ" dirty="0" smtClean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864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348</TotalTime>
  <Words>204</Words>
  <Application>Microsoft Office PowerPoint</Application>
  <PresentationFormat>Předvádění na obrazovce (4:3)</PresentationFormat>
  <Paragraphs>71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Živly</vt:lpstr>
      <vt:lpstr>Prezentace aplikace PowerPoint</vt:lpstr>
      <vt:lpstr> SČÍTÁNÍ  DO  8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OEM</cp:lastModifiedBy>
  <cp:revision>37</cp:revision>
  <dcterms:created xsi:type="dcterms:W3CDTF">2011-05-07T19:32:38Z</dcterms:created>
  <dcterms:modified xsi:type="dcterms:W3CDTF">2011-09-05T17:24:15Z</dcterms:modified>
</cp:coreProperties>
</file>