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8" r:id="rId2"/>
    <p:sldId id="281" r:id="rId3"/>
    <p:sldId id="300" r:id="rId4"/>
    <p:sldId id="297" r:id="rId5"/>
    <p:sldId id="298" r:id="rId6"/>
    <p:sldId id="299" r:id="rId7"/>
    <p:sldId id="302" r:id="rId8"/>
    <p:sldId id="303" r:id="rId9"/>
    <p:sldId id="304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03263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Opakování učiva  sádrokartonové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příčky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Sádrokarton, tmel, příčka, vrut, postup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listy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Doplňování pracovní listů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8864" y="1468533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VY_32_INOVACE_27_547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619672" y="1006868"/>
            <a:ext cx="5698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Zřizování nových příček - opakování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47961" y="2492896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 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132856"/>
            <a:ext cx="77768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2">
                    <a:lumMod val="75000"/>
                  </a:schemeClr>
                </a:solidFill>
              </a:rPr>
              <a:t>Zřizování nových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příček - opakování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47961" y="2492896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1) Urči </a:t>
            </a:r>
            <a:r>
              <a:rPr lang="cs-CZ" sz="2800" b="1" dirty="0" smtClean="0"/>
              <a:t>správný postup při výstavbě sádrokartonové příčky.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71362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2780928"/>
            <a:ext cx="8424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Businska\Desktop\st 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43595"/>
            <a:ext cx="1843087" cy="20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usinska\Desktop\st 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1430337" cy="113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usinska\Desktop\st 02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127434"/>
            <a:ext cx="16462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usinska\Desktop\st 0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4020824"/>
            <a:ext cx="147983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usinska\Desktop\st 0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093971"/>
            <a:ext cx="1658937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Businska\Desktop\st 0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405" y="3801231"/>
            <a:ext cx="1352550" cy="21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Businska\Desktop\st 0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204" y="1576307"/>
            <a:ext cx="1486383" cy="180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20580" y="1093971"/>
            <a:ext cx="562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1412776"/>
            <a:ext cx="550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1093971"/>
            <a:ext cx="4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09767" y="1772816"/>
            <a:ext cx="921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3943595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e)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08865" y="3953759"/>
            <a:ext cx="573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f)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19439" y="3876720"/>
            <a:ext cx="469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g)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844824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/>
              <a:t>Správná odpověď:</a:t>
            </a:r>
            <a:endParaRPr lang="cs-CZ" sz="36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71999" y="1844823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g, d, a, e, c, f, b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94887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556792"/>
            <a:ext cx="7272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2) Vyškrtej co nepatří mezi nářadí potřebné pro stavbu sádrokartonových příček: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Gumová palička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Šroubovák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Hladítko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Kolečko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Maltnice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Štětec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Vodováha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Olovnice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5771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556792"/>
            <a:ext cx="7272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2) Vyškrtej co nepatří mezi nářadí potřebné pro stavbu sádrokartonových příček: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Gumová palička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Šroubovák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Hladítko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Kolečko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Maltnice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Štětec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Vodováha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Olovnice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971600" y="2852936"/>
            <a:ext cx="216024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971600" y="3645024"/>
            <a:ext cx="129614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71600" y="3933056"/>
            <a:ext cx="11521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971600" y="4365104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971600" y="4725144"/>
            <a:ext cx="11521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10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556792"/>
            <a:ext cx="7272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3</a:t>
            </a:r>
            <a:r>
              <a:rPr lang="cs-CZ" sz="2400" b="1" dirty="0" smtClean="0"/>
              <a:t>) Vyškrtej co nepatří mezi materiál potřebný pro stavbu sádrokartonových příček: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Vruty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Matice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Kovové profily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Sádrokartonová deska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Tmel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Sádrová malta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7289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556792"/>
            <a:ext cx="7272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3</a:t>
            </a:r>
            <a:r>
              <a:rPr lang="cs-CZ" sz="2400" b="1" dirty="0" smtClean="0"/>
              <a:t>) Vyškrtej co nepatří mezi materiál potřebný pro stavbu sádrokartonových příček: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Vruty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Matice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Kovové profily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Sádrokartonová deska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Tmel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Sádrová malta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971600" y="3284984"/>
            <a:ext cx="100811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971600" y="3634284"/>
            <a:ext cx="93610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899592" y="5085184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899592" y="5445224"/>
            <a:ext cx="19315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795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r>
              <a:rPr lang="cs-CZ" dirty="0"/>
              <a:t>PODLENA, V. T</a:t>
            </a:r>
            <a:r>
              <a:rPr lang="cs-CZ" i="1" dirty="0"/>
              <a:t>echnologie 1.ročník.</a:t>
            </a:r>
            <a:r>
              <a:rPr lang="cs-CZ" dirty="0"/>
              <a:t> Praha: PARTA, 2001, ISBN 80-85989-76-X, obr. 1. – str. 81, obr. 2. – str. 81, obr. 3. – str. 82, obr. 4. – str. 82, obr. 5. – str. 82, obr. 6. – str. 82. </a:t>
            </a:r>
            <a:endParaRPr lang="cs-CZ" b="1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2971</TotalTime>
  <Words>368</Words>
  <Application>Microsoft Office PowerPoint</Application>
  <PresentationFormat>Předvádění na obrazovce (4:3)</PresentationFormat>
  <Paragraphs>113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329</cp:revision>
  <dcterms:created xsi:type="dcterms:W3CDTF">2010-11-01T23:40:31Z</dcterms:created>
  <dcterms:modified xsi:type="dcterms:W3CDTF">2014-03-31T14:47:36Z</dcterms:modified>
</cp:coreProperties>
</file>