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260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CF9713-187B-41E2-8EA8-EFFB0C2C3F5A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1333A6-4508-4400-A05C-5D43C212A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5890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31BFDB-34FF-44E9-80E2-81A035F12961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94A7F-9550-4E84-9600-73CFF939CEAD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BEEE-6D6F-4C3D-9466-F69B37FEAD9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94A7F-9550-4E84-9600-73CFF939CEAD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BEEE-6D6F-4C3D-9466-F69B37FEAD9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94A7F-9550-4E84-9600-73CFF939CEAD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BEEE-6D6F-4C3D-9466-F69B37FEAD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94A7F-9550-4E84-9600-73CFF939CEAD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BEEE-6D6F-4C3D-9466-F69B37FEAD9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94A7F-9550-4E84-9600-73CFF939CEAD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BEEE-6D6F-4C3D-9466-F69B37FEAD9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94A7F-9550-4E84-9600-73CFF939CEAD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BEEE-6D6F-4C3D-9466-F69B37FEAD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94A7F-9550-4E84-9600-73CFF939CEAD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BEEE-6D6F-4C3D-9466-F69B37FEAD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94A7F-9550-4E84-9600-73CFF939CEAD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BEEE-6D6F-4C3D-9466-F69B37FEAD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94A7F-9550-4E84-9600-73CFF939CEAD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BEEE-6D6F-4C3D-9466-F69B37FEAD9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94A7F-9550-4E84-9600-73CFF939CEAD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BEEE-6D6F-4C3D-9466-F69B37FEAD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94A7F-9550-4E84-9600-73CFF939CEAD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BEEE-6D6F-4C3D-9466-F69B37FEAD9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9694A7F-9550-4E84-9600-73CFF939CEAD}" type="datetimeFigureOut">
              <a:rPr lang="cs-CZ" smtClean="0"/>
              <a:t>29.3.2013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DC1BEEE-6D6F-4C3D-9466-F69B37FEAD9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Lenička\Desktop\řízení\log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20880" cy="187220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323529" y="2708920"/>
            <a:ext cx="8568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Název školy:	ZŠ Pardubice - </a:t>
            </a:r>
            <a:r>
              <a:rPr lang="cs-CZ" dirty="0" err="1" smtClean="0"/>
              <a:t>Spořilov</a:t>
            </a:r>
            <a:endParaRPr lang="cs-CZ" dirty="0" smtClean="0"/>
          </a:p>
          <a:p>
            <a:r>
              <a:rPr lang="cs-CZ" dirty="0" smtClean="0"/>
              <a:t>Autor:		Mgr. Markéta </a:t>
            </a:r>
            <a:r>
              <a:rPr lang="cs-CZ" dirty="0" err="1" smtClean="0"/>
              <a:t>Demjančuková</a:t>
            </a:r>
            <a:endParaRPr lang="cs-CZ" dirty="0" smtClean="0"/>
          </a:p>
          <a:p>
            <a:r>
              <a:rPr lang="cs-CZ" dirty="0" smtClean="0"/>
              <a:t>Název:		</a:t>
            </a:r>
            <a:r>
              <a:rPr lang="cs-CZ" dirty="0" smtClean="0"/>
              <a:t>VY_22_INOVACE_CIZÍ JAZYK_ 2.NUMBERS 1-12 </a:t>
            </a:r>
            <a:endParaRPr lang="cs-CZ" dirty="0" smtClean="0"/>
          </a:p>
          <a:p>
            <a:r>
              <a:rPr lang="cs-CZ" dirty="0" smtClean="0"/>
              <a:t>Téma:		</a:t>
            </a:r>
            <a:r>
              <a:rPr lang="cs-CZ" dirty="0"/>
              <a:t>NUMBERS 1-12 </a:t>
            </a:r>
            <a:endParaRPr lang="cs-CZ" dirty="0" smtClean="0"/>
          </a:p>
          <a:p>
            <a:r>
              <a:rPr lang="cs-CZ" dirty="0" smtClean="0"/>
              <a:t>Číslo projektu:	CZ.1.07/1.4.00/21.2349</a:t>
            </a:r>
          </a:p>
          <a:p>
            <a:r>
              <a:rPr lang="cs-CZ" dirty="0" smtClean="0"/>
              <a:t>Vytvořeno:	16. 1. 2013 </a:t>
            </a:r>
          </a:p>
          <a:p>
            <a:r>
              <a:rPr lang="cs-CZ" dirty="0" smtClean="0"/>
              <a:t>Určeno pro:	2. ročník ZŠ</a:t>
            </a:r>
          </a:p>
          <a:p>
            <a:r>
              <a:rPr lang="cs-CZ" dirty="0" smtClean="0"/>
              <a:t>Anotace:	</a:t>
            </a:r>
            <a:r>
              <a:rPr lang="cs-CZ" dirty="0" smtClean="0"/>
              <a:t>Počítání do 12, spojování číslice se slovem, </a:t>
            </a:r>
            <a:r>
              <a:rPr lang="cs-CZ" smtClean="0"/>
              <a:t>řazení číslic</a:t>
            </a:r>
            <a:r>
              <a:rPr lang="cs-CZ" smtClean="0"/>
              <a:t>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74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699792" y="12687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72200" y="32849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35696" y="50851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20072" y="54545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79912" y="34696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84168" y="145342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87624" y="27809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812360" y="6926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114046" y="563918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19872" y="582384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668344" y="2780928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one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275856" y="2492896"/>
            <a:ext cx="546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two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370915" y="4797152"/>
            <a:ext cx="691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three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971600" y="877362"/>
            <a:ext cx="574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four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283968" y="1062028"/>
            <a:ext cx="5254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five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385854" y="6381328"/>
            <a:ext cx="426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six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137382" y="4293096"/>
            <a:ext cx="727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seven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220072" y="2780928"/>
            <a:ext cx="6586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eight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827584" y="6193180"/>
            <a:ext cx="596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nine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812360" y="4662428"/>
            <a:ext cx="4963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ten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264889" y="182275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827584" y="3933056"/>
            <a:ext cx="806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eleven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211960" y="466242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716619" y="692696"/>
            <a:ext cx="810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twelve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470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1083076" y="2256237"/>
            <a:ext cx="853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one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060160" y="2841012"/>
            <a:ext cx="8739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two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060160" y="3425787"/>
            <a:ext cx="1181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three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131840" y="2785283"/>
            <a:ext cx="9412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four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216917" y="3370202"/>
            <a:ext cx="8787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five</a:t>
            </a:r>
            <a:endParaRPr lang="cs-CZ" sz="3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233439" y="4009247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six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716016" y="3425787"/>
            <a:ext cx="12250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seven</a:t>
            </a:r>
            <a:endParaRPr lang="cs-CZ" sz="32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742104" y="4186216"/>
            <a:ext cx="1120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eight</a:t>
            </a:r>
            <a:endParaRPr lang="cs-CZ" sz="32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861019" y="4949408"/>
            <a:ext cx="9749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nine</a:t>
            </a:r>
            <a:endParaRPr lang="cs-CZ" sz="32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743502" y="4195722"/>
            <a:ext cx="7970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ten</a:t>
            </a:r>
            <a:endParaRPr lang="cs-CZ" sz="32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745511" y="4979548"/>
            <a:ext cx="14045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eleven</a:t>
            </a:r>
            <a:endParaRPr lang="cs-CZ" sz="32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745511" y="5733256"/>
            <a:ext cx="14253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twelve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2208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590248"/>
            <a:ext cx="81289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Vypočítej  dané příklady a výsledek zapiš anglicky slovem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42079" y="1639354"/>
            <a:ext cx="74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2+2=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6543" y="3026633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3+3=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985782" y="4467164"/>
            <a:ext cx="756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12-5=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90109" y="4480082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7+3=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80848" y="5181583"/>
            <a:ext cx="635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4-3=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86465" y="5172495"/>
            <a:ext cx="878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20-15=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19664" y="3766607"/>
            <a:ext cx="635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8-6=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290109" y="2326814"/>
            <a:ext cx="878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14-11=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297451" y="3026633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7+1=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942079" y="3765297"/>
            <a:ext cx="878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19-10=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292080" y="1616244"/>
            <a:ext cx="690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5+6=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50174" y="2323383"/>
            <a:ext cx="756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18-6=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416601" y="1616244"/>
            <a:ext cx="669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four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409922" y="2326814"/>
            <a:ext cx="947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twelve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391475" y="3025338"/>
            <a:ext cx="719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six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372732" y="3766607"/>
            <a:ext cx="630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nine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762053" y="3025338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eight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409922" y="5172495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five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762053" y="1634370"/>
            <a:ext cx="872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eleven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762053" y="2323383"/>
            <a:ext cx="745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three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393848" y="4467164"/>
            <a:ext cx="7713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seven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762053" y="3765297"/>
            <a:ext cx="570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two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720254" y="4480082"/>
            <a:ext cx="612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ten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720254" y="5181583"/>
            <a:ext cx="561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one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74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84</Words>
  <Application>Microsoft Office PowerPoint</Application>
  <PresentationFormat>Předvádění na obrazovce (4:3)</PresentationFormat>
  <Paragraphs>70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Moje druhá prezentace</dc:title>
  <dc:creator>Demjančuková Markéta</dc:creator>
  <cp:lastModifiedBy>Demjančuková Markéta</cp:lastModifiedBy>
  <cp:revision>13</cp:revision>
  <dcterms:created xsi:type="dcterms:W3CDTF">2013-01-16T20:25:03Z</dcterms:created>
  <dcterms:modified xsi:type="dcterms:W3CDTF">2013-03-29T21:21:05Z</dcterms:modified>
</cp:coreProperties>
</file>