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3" r:id="rId2"/>
    <p:sldId id="257" r:id="rId3"/>
    <p:sldId id="258" r:id="rId4"/>
    <p:sldId id="260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C9A34-B6B4-4CD5-ACC9-06C5C394147A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ED9B5F-A28D-4D66-A816-7F1048D936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88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A0D0FBB-161D-4BBF-B0DE-FCD723E64EDC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2FEF909-427D-4E68-974E-047F8DBB879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287524" y="4005064"/>
            <a:ext cx="85689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VY_22_INOVACE_CIZÍ JAZYK _6.SHAPES, BIG x SMALL</a:t>
            </a:r>
          </a:p>
          <a:p>
            <a:r>
              <a:rPr lang="cs-CZ" dirty="0" smtClean="0"/>
              <a:t>Téma:		SHAPES, BIG x SMALL</a:t>
            </a:r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6. 2. 2013 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.                 </a:t>
            </a:r>
            <a:r>
              <a:rPr lang="cs-CZ" dirty="0" smtClean="0"/>
              <a:t>Žáci se učí pojmenovávat základní geometrické tvary </a:t>
            </a:r>
            <a:r>
              <a:rPr lang="cs-CZ" smtClean="0"/>
              <a:t>a rozpoznává</a:t>
            </a:r>
            <a:r>
              <a:rPr lang="cs-CZ" dirty="0" smtClean="0"/>
              <a:t>	</a:t>
            </a:r>
            <a:r>
              <a:rPr lang="cs-CZ" smtClean="0"/>
              <a:t>		jejich </a:t>
            </a:r>
            <a:r>
              <a:rPr lang="cs-CZ" dirty="0" smtClean="0"/>
              <a:t>velikost velký či malý.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93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329906"/>
            <a:ext cx="1728192" cy="15624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6372200" y="1864744"/>
            <a:ext cx="2016224" cy="19242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43608" y="4005064"/>
            <a:ext cx="3960440" cy="13464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26499" y="1751469"/>
            <a:ext cx="1922512" cy="7703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7380312" y="467828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98976" y="5351512"/>
            <a:ext cx="914400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87167" y="4493622"/>
            <a:ext cx="771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BIG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50162" y="1947508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small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94029" y="1818764"/>
            <a:ext cx="771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BIG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23671" y="2938777"/>
            <a:ext cx="771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BIG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18583" y="5574725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small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73071" y="5166846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small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52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sočtverec 1"/>
          <p:cNvSpPr/>
          <p:nvPr/>
        </p:nvSpPr>
        <p:spPr>
          <a:xfrm>
            <a:off x="1234480" y="2096842"/>
            <a:ext cx="914400" cy="914400"/>
          </a:xfrm>
          <a:prstGeom prst="diamon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100671" y="1491919"/>
            <a:ext cx="2232248" cy="212424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6cípá hvězda 3"/>
          <p:cNvSpPr/>
          <p:nvPr/>
        </p:nvSpPr>
        <p:spPr>
          <a:xfrm>
            <a:off x="6948264" y="5284307"/>
            <a:ext cx="914400" cy="91440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1691680" y="4221088"/>
            <a:ext cx="2046618" cy="2232248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076056" y="4653136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čtverec 6"/>
          <p:cNvSpPr/>
          <p:nvPr/>
        </p:nvSpPr>
        <p:spPr>
          <a:xfrm>
            <a:off x="6588224" y="2096842"/>
            <a:ext cx="2088232" cy="2124246"/>
          </a:xfrm>
          <a:prstGeom prst="diamon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354086" y="2369376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small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29306" y="4982761"/>
            <a:ext cx="771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BIG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46657" y="2823434"/>
            <a:ext cx="771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BIG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31112" y="2261654"/>
            <a:ext cx="771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BIG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78324" y="4905816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small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67871" y="5567536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small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5982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/>
      <p:bldP spid="10" grpId="0"/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1083508"/>
            <a:ext cx="1728192" cy="15624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SQUARE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6372200" y="1864744"/>
            <a:ext cx="2016224" cy="19242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43608" y="4005064"/>
            <a:ext cx="3960440" cy="13464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860422" y="1680078"/>
            <a:ext cx="958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SQUARE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81087" y="4493622"/>
            <a:ext cx="1275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RECTANGLE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21505" y="3212976"/>
            <a:ext cx="1117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TRIANGLE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7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2154081" y="1238020"/>
            <a:ext cx="2232248" cy="212424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1691680" y="4221088"/>
            <a:ext cx="2046618" cy="2232248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čtverec 6"/>
          <p:cNvSpPr/>
          <p:nvPr/>
        </p:nvSpPr>
        <p:spPr>
          <a:xfrm>
            <a:off x="6588224" y="2096842"/>
            <a:ext cx="2088232" cy="2124246"/>
          </a:xfrm>
          <a:prstGeom prst="diamon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9099" y="2096842"/>
            <a:ext cx="822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CIRCLE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52694" y="2974299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DIAMOND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94420" y="5152546"/>
            <a:ext cx="641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6832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12" grpId="0"/>
      <p:bldP spid="15" grpId="0"/>
      <p:bldP spid="1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84</TotalTime>
  <Words>23</Words>
  <Application>Microsoft Office PowerPoint</Application>
  <PresentationFormat>Předvádění na obrazovce (4:3)</PresentationFormat>
  <Paragraphs>28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Vlnění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šestá prezentace</dc:title>
  <dc:creator>Demjančuková Markéta</dc:creator>
  <cp:lastModifiedBy>Demjančuková Markéta</cp:lastModifiedBy>
  <cp:revision>11</cp:revision>
  <dcterms:created xsi:type="dcterms:W3CDTF">2013-02-06T20:51:19Z</dcterms:created>
  <dcterms:modified xsi:type="dcterms:W3CDTF">2013-03-29T21:48:55Z</dcterms:modified>
</cp:coreProperties>
</file>