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3" r:id="rId2"/>
    <p:sldId id="274" r:id="rId3"/>
    <p:sldId id="266" r:id="rId4"/>
    <p:sldId id="267" r:id="rId5"/>
    <p:sldId id="268" r:id="rId6"/>
    <p:sldId id="269" r:id="rId7"/>
    <p:sldId id="270" r:id="rId8"/>
    <p:sldId id="275" r:id="rId9"/>
    <p:sldId id="277" r:id="rId10"/>
    <p:sldId id="276" r:id="rId11"/>
    <p:sldId id="278" r:id="rId12"/>
    <p:sldId id="27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07" autoAdjust="0"/>
  </p:normalViewPr>
  <p:slideViewPr>
    <p:cSldViewPr>
      <p:cViewPr>
        <p:scale>
          <a:sx n="80" d="100"/>
          <a:sy n="80" d="100"/>
        </p:scale>
        <p:origin x="-88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5/Sunflower_uf4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8/Helianthus_annuu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e/ec/Helianthus_-_annuus_-_04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lianthus_annuus.jpg" TargetMode="External"/><Relationship Id="rId2" Type="http://schemas.openxmlformats.org/officeDocument/2006/relationships/hyperlink" Target="http://commons.wikimedia.org/wiki/File:Sunflower_uf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Helianthus_-_annuus_-_04.jpg" TargetMode="External"/><Relationship Id="rId4" Type="http://schemas.openxmlformats.org/officeDocument/2006/relationships/hyperlink" Target="http://upload.wikimedia.org/wikipedia/commons/e/e1/Sonnenblumenkerne_sunflower_seed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364866"/>
              </p:ext>
            </p:extLst>
          </p:nvPr>
        </p:nvGraphicFramePr>
        <p:xfrm>
          <a:off x="1115616" y="2185661"/>
          <a:ext cx="6697662" cy="4557414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299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Slunečnice roční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1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25.5.2013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další obilninou, seznámí se s hospodářským významem, technologií pěstování a výnosem kukuřice obecné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21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se budou s technologií pěstování kukuřice obecné setkávat po celé studium v předmětu pěstování rostlin a chovu zvířat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Slunečnice roční – </a:t>
            </a:r>
            <a:r>
              <a:rPr lang="cs-CZ" b="1" dirty="0" err="1" smtClean="0"/>
              <a:t>heliantus</a:t>
            </a:r>
            <a:r>
              <a:rPr lang="cs-CZ" b="1" dirty="0" smtClean="0"/>
              <a:t> </a:t>
            </a:r>
            <a:r>
              <a:rPr lang="cs-CZ" b="1" dirty="0" err="1" smtClean="0"/>
              <a:t>annuus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File:Sunflower uf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556792"/>
            <a:ext cx="7056784" cy="470158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00392" y="594928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Pěstuje se v kukuřičné a okrajově i v řepařské výrobní oblasti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Slunečnicový olej patří mezi nejkvalitnější oleje v potravinářském průmyslu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Slunečnicový olej má vysoký podíl kyseliny </a:t>
            </a:r>
            <a:r>
              <a:rPr lang="cs-CZ" b="1" dirty="0" err="1" smtClean="0"/>
              <a:t>linolové</a:t>
            </a:r>
            <a:endParaRPr lang="cs-CZ" b="1" dirty="0" smtClean="0"/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Slunečnicové pokrutiny jsou cenným krmivem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Slunečnice využívá na zelené krmení částečně se i silážuje (skotu však moc nechutná z důvodu tuhosti stonků a ochlupení celé rostliny)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Biologická charakteristika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Čeleď: </a:t>
            </a:r>
            <a:r>
              <a:rPr lang="cs-CZ" b="1" smtClean="0"/>
              <a:t>hvězdnicovité </a:t>
            </a:r>
            <a:r>
              <a:rPr lang="cs-CZ" b="1" dirty="0" smtClean="0"/>
              <a:t>– </a:t>
            </a:r>
            <a:r>
              <a:rPr lang="cs-CZ" b="1" dirty="0" err="1" smtClean="0"/>
              <a:t>asteraceae</a:t>
            </a:r>
            <a:endParaRPr lang="cs-CZ" b="1" dirty="0" smtClean="0"/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Kořenová soustava</a:t>
            </a:r>
            <a:r>
              <a:rPr lang="cs-CZ" b="1" dirty="0" smtClean="0"/>
              <a:t>: mohutná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Stonek</a:t>
            </a:r>
            <a:r>
              <a:rPr lang="cs-CZ" b="1" dirty="0" smtClean="0"/>
              <a:t>: vzpřímený ochlupený, 1–1,5 m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Květ: </a:t>
            </a:r>
            <a:r>
              <a:rPr lang="cs-CZ" b="1" dirty="0" smtClean="0"/>
              <a:t>úbor s 600–1 200 květy, okolní květy neplodné, vnitřní plodné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Plod</a:t>
            </a:r>
            <a:r>
              <a:rPr lang="cs-CZ" b="1" dirty="0" smtClean="0"/>
              <a:t>: je nažka bílé, černé a </a:t>
            </a:r>
            <a:r>
              <a:rPr lang="cs-CZ" b="1" dirty="0" err="1" smtClean="0"/>
              <a:t>páskaté</a:t>
            </a:r>
            <a:r>
              <a:rPr lang="cs-CZ" b="1" dirty="0" smtClean="0"/>
              <a:t> barvy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Hmotnost tisíce semen je 50–80 g.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Semena obsahují až 45 % oleje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18470" y="604303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1922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Biologická </a:t>
            </a:r>
            <a:r>
              <a:rPr lang="cs-CZ" sz="4800" b="1" dirty="0" err="1" smtClean="0"/>
              <a:t>chatakteristika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587727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8194" name="Picture 2" descr="File:Helianthus annu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700808"/>
            <a:ext cx="4199367" cy="458112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7236296" y="2276872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Květy neplodné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7524328" y="3789040"/>
            <a:ext cx="129614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Květy plodné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5724128" y="2564904"/>
            <a:ext cx="1296144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5148064" y="3789040"/>
            <a:ext cx="223224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11560" y="3356992"/>
            <a:ext cx="144016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Úbor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2195736" y="3501008"/>
            <a:ext cx="205852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7782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Nároky slunečnice roční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Slunečnice je velmi náročná plodina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Vyžaduje úrodné půdy a teplá stanoviště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Je odolná suchu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Vyčerpává půdu, protože odebírá velké množství živin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Vhodnými předplodinami jsou obilniny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(přerušovač obilnin)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Nevhodná předplodina jsou okopaniny a hluboko kořenící plodiny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Slunečnici zařazujeme 5–6 let po sobě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9301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Výživa a hnojení slunečnice roční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Slunečnice je velmi náročná na živiny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Hnojíme před zásobně na podzim fosforem a draslíkem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Hnojení dusíkem na jaře se provádí ve dvou částech – I. část se aplikuje před setím a II. část ve fázi 3–4 pravých listů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4858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Výsev slunečnice roční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Osivo moříme, můžeme ošetřit insekticidem proti ptactvu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Termín výsevu</a:t>
            </a:r>
            <a:r>
              <a:rPr lang="cs-CZ" b="1" dirty="0" smtClean="0"/>
              <a:t>: je v první polovině dubna, kdy teplota půdy dosahuje 8 °C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Výsevek</a:t>
            </a:r>
            <a:r>
              <a:rPr lang="cs-CZ" b="1" dirty="0" smtClean="0"/>
              <a:t>: činí 8–10 kg/ha, 55 000 jedinců/ha.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Seje se na přesnou vzdálenost do sponu 60 x 30 cm nebo 70 x 25 cm.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Hloubka setí</a:t>
            </a:r>
            <a:r>
              <a:rPr lang="cs-CZ" b="1" dirty="0" smtClean="0"/>
              <a:t>:  5–7 cm.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Semena slunečnice roční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5602" name="Picture 2" descr="http://upload.wikimedia.org/wikipedia/commons/e/e1/Sonnenblumenkerne_sunflower_see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5159862" cy="5168652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5148064" y="2276872"/>
            <a:ext cx="1656184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3851920" y="4653136"/>
            <a:ext cx="2448272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020272" y="1988840"/>
            <a:ext cx="18002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Semeno neloupané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516216" y="4437112"/>
            <a:ext cx="201622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Semena loupaná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609329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Sklizeň slunečnice roční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595341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Slunečnice na zelenou píci a siláž se seje na počátku dubna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Šířka řádků</a:t>
            </a:r>
            <a:r>
              <a:rPr lang="cs-CZ" b="1" dirty="0" smtClean="0"/>
              <a:t>: 20–30–50 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Výsevek:</a:t>
            </a:r>
            <a:r>
              <a:rPr lang="cs-CZ" b="1" dirty="0" smtClean="0"/>
              <a:t> se upravuje na 20–30 kg/ha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Sklízí: </a:t>
            </a:r>
            <a:r>
              <a:rPr lang="cs-CZ" b="1" dirty="0" smtClean="0"/>
              <a:t>se brzy, protože později dřevnatí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Hektarový výnos činí 30–50–70 t/ha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Zralá slunečnice roční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8674" name="Picture 2" descr="File:Helianthus - annuus - 0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628800"/>
            <a:ext cx="6912768" cy="46056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316416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1. Uveďte výsevek slunečnice roční.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2. Z hlediska OP zařaďte slunečnici roční.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3. Popište květ slunečnice roční.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4. Zdůvodněte nevhodnost silážování slunečnice roční.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5. </a:t>
            </a:r>
            <a:r>
              <a:rPr lang="cs-CZ" b="1" smtClean="0"/>
              <a:t>Uveďte, </a:t>
            </a:r>
            <a:r>
              <a:rPr lang="cs-CZ" b="1" dirty="0" smtClean="0"/>
              <a:t>v jakých pěstebních oblastech se pěstuje slunečnice roční.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12517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http://commons.wikimedia.org/wiki/File:Sunflower_uf4.jpg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http://commons.wikimedia.org/wiki/File:Helianthus_annuus.jpg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http://upload.wikimedia.org/wikipedia/commons/e/e1/Sonnenblumenkerne_sunflower_seeds.jpg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http://commons.wikimedia.org/wiki/File:Helianthus_-_annuus_-_04.jpg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1135</TotalTime>
  <Words>618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Slunečnice roční – heliantus annuus</vt:lpstr>
      <vt:lpstr>hospodářský význam</vt:lpstr>
      <vt:lpstr>Biologická charakteristika</vt:lpstr>
      <vt:lpstr>Biologická chatakteristika</vt:lpstr>
      <vt:lpstr>Nároky slunečnice roční</vt:lpstr>
      <vt:lpstr>Výživa a hnojení slunečnice roční</vt:lpstr>
      <vt:lpstr>Výsev slunečnice roční</vt:lpstr>
      <vt:lpstr>Semena slunečnice roční</vt:lpstr>
      <vt:lpstr>Sklizeň slunečnice roční</vt:lpstr>
      <vt:lpstr>Zralá slunečnice roční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176</cp:revision>
  <dcterms:created xsi:type="dcterms:W3CDTF">2012-12-12T20:19:37Z</dcterms:created>
  <dcterms:modified xsi:type="dcterms:W3CDTF">2014-04-01T17:52:01Z</dcterms:modified>
</cp:coreProperties>
</file>