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37216-6446-40ED-A469-CE33DDE9492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7F8E9-F47D-4F19-9C02-02C33A3EF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062E1-1F18-4F81-876B-5C6EA2B197B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C97B0-E585-487B-A28B-FC0996399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3050CF-6650-4B2A-B345-9443C1D0F4D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B06AA-9134-41DC-A10E-51263B1DC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6D8E5-67EA-4BF1-B78A-9C13110A4AF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1D041-F437-4439-ABAE-2056816F6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4A9F5-6F26-4273-9D2E-A193097BE08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14CB7-AEA8-450F-9F41-457EFAD93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2C7E6-73E1-42C8-AD3C-0F1DAAAD166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924F8-135B-4C5B-B08D-191E5CAD4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08DF3-8ABB-4EDC-BB20-8CB91BE4B84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F99CE-615A-4DC0-B075-87F0E55FC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A5BE1-14DE-49DC-BFD5-673E2ACFFEE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F24ED-F288-4F6C-9A3E-128125EA8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752E9-EC03-489E-99C9-6C50FD9AC46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087464-6D80-4639-BAE0-40FA0CD10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6A38D-1126-49B3-8781-C93DB5130E3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0806A-B328-4BC2-B8AC-21559A29C3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3BCB2-2B16-4546-ACEF-84FC819B01B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9724C-4A60-4082-91BB-A21474FCC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DF9C154-CD34-4C4A-ABC0-F028323B845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8FA2D7-600E-4319-AFE9-0256BAB45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03" r:id="rId7"/>
    <p:sldLayoutId id="2147483702" r:id="rId8"/>
    <p:sldLayoutId id="2147483710" r:id="rId9"/>
    <p:sldLayoutId id="2147483701" r:id="rId10"/>
    <p:sldLayoutId id="214748370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4.bp.blogspot.com/-i_tkY1I7k1Y/TcIneaHe0fI/AAAAAAAAAiQ/2sEQ-5OOMdM/s1600/silouette2.jpg" TargetMode="External"/><Relationship Id="rId2" Type="http://schemas.openxmlformats.org/officeDocument/2006/relationships/hyperlink" Target="http://cs.wikipedia.org/wiki/Argent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9225"/>
          <a:ext cx="7848600" cy="140176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VY_52_INOVACE_22_Argentina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592" y="260648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latin typeface="Broadway" pitchFamily="82" charset="0"/>
              </a:rPr>
              <a:t>ARGENTINA</a:t>
            </a:r>
            <a:endParaRPr lang="cs-CZ" sz="6600" dirty="0">
              <a:latin typeface="Broadway" pitchFamily="82" charset="0"/>
            </a:endParaRPr>
          </a:p>
        </p:txBody>
      </p:sp>
      <p:pic>
        <p:nvPicPr>
          <p:cNvPr id="1026" name="Picture 2" descr="C:\Users\OEM\Pictures\800px-Flag_of_Argentina_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1412776"/>
            <a:ext cx="4248472" cy="273630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/>
          </a:extLst>
        </p:spPr>
      </p:pic>
      <p:pic>
        <p:nvPicPr>
          <p:cNvPr id="1027" name="Picture 3" descr="C:\Users\OEM\Pictures\argentina-_map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115888"/>
            <a:ext cx="3522663" cy="6613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1028" name="Picture 4" descr="C:\Users\OEM\Pictures\ARGENTINA ZNAK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19225" y="4149725"/>
            <a:ext cx="1912938" cy="2708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Broadway" pitchFamily="82" charset="0"/>
              </a:rPr>
              <a:t>ZÁKLADNÍ ÚDAJE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935163"/>
            <a:ext cx="8820150" cy="438943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ROZLOHA: </a:t>
            </a:r>
            <a:r>
              <a:rPr lang="cs-CZ" dirty="0" smtClean="0"/>
              <a:t>2 780 000 km</a:t>
            </a:r>
            <a:r>
              <a:rPr lang="cs-CZ" baseline="30000" dirty="0" smtClean="0"/>
              <a:t>2</a:t>
            </a:r>
            <a:endParaRPr lang="cs-CZ" baseline="30000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POČET OBYVATEL: </a:t>
            </a:r>
            <a:r>
              <a:rPr lang="cs-CZ" dirty="0" smtClean="0"/>
              <a:t>35 778 000</a:t>
            </a:r>
            <a:endParaRPr lang="cs-CZ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HLAVNÍ MĚSTO: </a:t>
            </a:r>
            <a:r>
              <a:rPr lang="cs-CZ" dirty="0" smtClean="0"/>
              <a:t>Buenos Aires</a:t>
            </a:r>
            <a:endParaRPr lang="cs-CZ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DALŠÍ MĚSTA: </a:t>
            </a:r>
            <a:r>
              <a:rPr lang="cs-CZ" dirty="0" err="1" smtClean="0"/>
              <a:t>Cordóba</a:t>
            </a:r>
            <a:r>
              <a:rPr lang="cs-CZ" dirty="0" smtClean="0"/>
              <a:t>, </a:t>
            </a:r>
            <a:r>
              <a:rPr lang="cs-CZ" dirty="0" err="1" smtClean="0"/>
              <a:t>Mendoza</a:t>
            </a:r>
            <a:endParaRPr lang="cs-CZ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ÚŘEDNÍ JAZYK: </a:t>
            </a:r>
            <a:r>
              <a:rPr lang="cs-CZ" dirty="0" smtClean="0"/>
              <a:t>španělština</a:t>
            </a:r>
            <a:endParaRPr lang="cs-CZ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HLAVNÍ NÁBOŽENSTVÍ: </a:t>
            </a:r>
            <a:r>
              <a:rPr lang="cs-CZ" dirty="0" smtClean="0"/>
              <a:t>křesťanství</a:t>
            </a:r>
            <a:endParaRPr lang="cs-CZ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MĚNA: </a:t>
            </a:r>
            <a:r>
              <a:rPr lang="cs-CZ" dirty="0" smtClean="0"/>
              <a:t>peso</a:t>
            </a:r>
            <a:endParaRPr lang="cs-CZ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HLAVNÍ VÝVOZNÍ POLOŽKY: </a:t>
            </a:r>
            <a:r>
              <a:rPr lang="cs-CZ" dirty="0" smtClean="0"/>
              <a:t>pšenice, </a:t>
            </a:r>
            <a:r>
              <a:rPr lang="cs-CZ" dirty="0" err="1" smtClean="0"/>
              <a:t>kukuřice,maso</a:t>
            </a:r>
            <a:r>
              <a:rPr lang="cs-CZ" dirty="0" smtClean="0"/>
              <a:t> </a:t>
            </a:r>
            <a:endParaRPr lang="cs-CZ" dirty="0" smtClean="0">
              <a:latin typeface="Broadway" pitchFamily="82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Broadway" pitchFamily="82" charset="0"/>
              </a:rPr>
              <a:t>STÁTNÍ ZŘÍZENÍ: </a:t>
            </a:r>
            <a:r>
              <a:rPr lang="cs-CZ" dirty="0" smtClean="0"/>
              <a:t>republika</a:t>
            </a:r>
            <a:endParaRPr lang="cs-CZ" dirty="0" smtClean="0">
              <a:latin typeface="Broadway" pitchFamily="82" charset="0"/>
            </a:endParaRP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Broadway" pitchFamily="82" charset="0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3035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Broadway" pitchFamily="82" charset="0"/>
              </a:rPr>
              <a:t>FOTOGALERIE</a:t>
            </a:r>
            <a:endParaRPr lang="cs-CZ" dirty="0">
              <a:latin typeface="Broadway" pitchFamily="82" charset="0"/>
            </a:endParaRPr>
          </a:p>
        </p:txBody>
      </p:sp>
      <p:pic>
        <p:nvPicPr>
          <p:cNvPr id="1026" name="Picture 2" descr="C:\Users\OEM\Pictures\argentina-pampa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363" y="4113213"/>
            <a:ext cx="4032250" cy="253365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3" name="TextovéPole 2"/>
          <p:cNvSpPr txBox="1"/>
          <p:nvPr/>
        </p:nvSpPr>
        <p:spPr>
          <a:xfrm>
            <a:off x="1416050" y="4294188"/>
            <a:ext cx="8667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pampa</a:t>
            </a:r>
            <a:endParaRPr lang="cs-CZ" dirty="0"/>
          </a:p>
        </p:txBody>
      </p:sp>
      <p:pic>
        <p:nvPicPr>
          <p:cNvPr id="1027" name="Picture 3" descr="C:\Users\OEM\Pictures\argentinské tang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932040" y="161844"/>
            <a:ext cx="2895600" cy="371703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16389" name="Picture 4" descr="C:\Users\OEM\Pictures\buenos-aires-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092575"/>
            <a:ext cx="3960812" cy="264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OEM\Pictures\gaučuové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3363" y="1195388"/>
            <a:ext cx="4032250" cy="26781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4" name="TextovéPole 3"/>
          <p:cNvSpPr txBox="1"/>
          <p:nvPr/>
        </p:nvSpPr>
        <p:spPr>
          <a:xfrm>
            <a:off x="404813" y="1341438"/>
            <a:ext cx="1119187" cy="3683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gaučuové</a:t>
            </a:r>
            <a:endParaRPr lang="cs-CZ" dirty="0"/>
          </a:p>
        </p:txBody>
      </p:sp>
      <p:sp>
        <p:nvSpPr>
          <p:cNvPr id="16392" name="TextovéPole 4"/>
          <p:cNvSpPr txBox="1">
            <a:spLocks noChangeArrowheads="1"/>
          </p:cNvSpPr>
          <p:nvPr/>
        </p:nvSpPr>
        <p:spPr bwMode="auto">
          <a:xfrm>
            <a:off x="7831138" y="1009650"/>
            <a:ext cx="13684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argentinské tango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3800" y="4119563"/>
            <a:ext cx="14763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Buenos Aires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Broadway" pitchFamily="82" charset="0"/>
              </a:rPr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KDO JE DIEGO MARADONA?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SOUSEDNÍ STÁTY?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TRADIČNÍ TANEC?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JAK SE NAZÝVÁ STEP V ARGENTINĚ?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NEJVÝZNAMĚJŠÍ NÍŽINA?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HLAVNÍ ŘEKA?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Broadway" pitchFamily="82" charset="0"/>
              </a:rPr>
              <a:t>OTÁZKY A 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KDO JE DIEGO MARADONA?   </a:t>
            </a:r>
            <a:r>
              <a:rPr lang="cs-CZ" dirty="0" smtClean="0">
                <a:latin typeface="Broadway" pitchFamily="82" charset="0"/>
              </a:rPr>
              <a:t>FOTBALISTA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SOUSEDNÍ STÁTY? </a:t>
            </a:r>
            <a:r>
              <a:rPr lang="cs-CZ" dirty="0" smtClean="0">
                <a:latin typeface="Broadway" pitchFamily="82" charset="0"/>
              </a:rPr>
              <a:t>CHILE, BOLÍVIE, PARAGUAY,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>
                <a:latin typeface="Broadway" pitchFamily="82" charset="0"/>
              </a:rPr>
              <a:t> </a:t>
            </a:r>
            <a:r>
              <a:rPr lang="cs-CZ" dirty="0" smtClean="0">
                <a:latin typeface="Broadway" pitchFamily="82" charset="0"/>
              </a:rPr>
              <a:t>                                      BRAZÍLIE, URUGUAY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TRADIČNÍ TANEC? </a:t>
            </a:r>
            <a:r>
              <a:rPr lang="cs-CZ" dirty="0" smtClean="0">
                <a:latin typeface="Broadway" pitchFamily="82" charset="0"/>
              </a:rPr>
              <a:t>TANGO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JAK SE NAZÝVÁ STEP V ARGENTINĚ? </a:t>
            </a:r>
            <a:r>
              <a:rPr lang="cs-CZ" dirty="0" smtClean="0">
                <a:latin typeface="Broadway" pitchFamily="82" charset="0"/>
              </a:rPr>
              <a:t>PAMPA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NEJVÝZNAMĚJŠÍ NÍŽINA? </a:t>
            </a:r>
            <a:r>
              <a:rPr lang="cs-CZ" dirty="0" smtClean="0">
                <a:latin typeface="Broadway" pitchFamily="82" charset="0"/>
              </a:rPr>
              <a:t>LAPLATSKÁ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HLAVNÍ ŘEKA? </a:t>
            </a:r>
            <a:r>
              <a:rPr lang="cs-CZ" dirty="0" smtClean="0">
                <a:latin typeface="Broadway" pitchFamily="82" charset="0"/>
              </a:rPr>
              <a:t>PARANÁ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Broadway" pitchFamily="82" charset="0"/>
              </a:rPr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http://cs.wikipedia.org/wiki/Argentina</a:t>
            </a:r>
            <a:endParaRPr lang="cs-CZ" smtClean="0"/>
          </a:p>
          <a:p>
            <a:r>
              <a:rPr lang="cs-CZ" smtClean="0">
                <a:hlinkClick r:id="rId3"/>
              </a:rPr>
              <a:t>http://4.bp.blogspot.com/-i_tkY1I7k1Y/TcIneaHe0fI/AAAAAAAAAiQ/2sEQ-5OOMdM/s1600/silouette2.jpg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</TotalTime>
  <Words>113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Constantia</vt:lpstr>
      <vt:lpstr>Arial</vt:lpstr>
      <vt:lpstr>Calibri</vt:lpstr>
      <vt:lpstr>Wingdings 2</vt:lpstr>
      <vt:lpstr>Times New Roman</vt:lpstr>
      <vt:lpstr>Times New Roman,Bold</vt:lpstr>
      <vt:lpstr>Broadway</vt:lpstr>
      <vt:lpstr>Tok</vt:lpstr>
      <vt:lpstr>Tok</vt:lpstr>
      <vt:lpstr>Tok</vt:lpstr>
      <vt:lpstr>Tok</vt:lpstr>
      <vt:lpstr>Snímek 1</vt:lpstr>
      <vt:lpstr>Snímek 2</vt:lpstr>
      <vt:lpstr>ZÁKLADNÍ ÚDAJE</vt:lpstr>
      <vt:lpstr>Snímek 4</vt:lpstr>
      <vt:lpstr>OTÁZKY</vt:lpstr>
      <vt:lpstr>OTÁZKY A ODPOVĚDI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ARGENTINA</dc:title>
  <dc:creator>OEM</dc:creator>
  <cp:lastModifiedBy>Maminka</cp:lastModifiedBy>
  <cp:revision>8</cp:revision>
  <dcterms:created xsi:type="dcterms:W3CDTF">2011-04-20T07:45:42Z</dcterms:created>
  <dcterms:modified xsi:type="dcterms:W3CDTF">2012-03-02T08:15:13Z</dcterms:modified>
</cp:coreProperties>
</file>