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4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ikipedia.org/" TargetMode="Externa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Unsere</a:t>
            </a:r>
            <a:r>
              <a:rPr lang="cs-CZ" dirty="0" smtClean="0"/>
              <a:t> </a:t>
            </a:r>
            <a:r>
              <a:rPr lang="cs-CZ" dirty="0" err="1" smtClean="0"/>
              <a:t>partnerschule</a:t>
            </a:r>
            <a:r>
              <a:rPr lang="cs-CZ" dirty="0" smtClean="0"/>
              <a:t> in </a:t>
            </a:r>
            <a:r>
              <a:rPr lang="cs-CZ" dirty="0" err="1" smtClean="0"/>
              <a:t>bad</a:t>
            </a:r>
            <a:r>
              <a:rPr lang="cs-CZ" dirty="0" smtClean="0"/>
              <a:t> Essen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PhDr. Taťána </a:t>
            </a:r>
            <a:r>
              <a:rPr lang="cs-CZ" smtClean="0"/>
              <a:t>Tonová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</a:t>
            </a:r>
            <a:r>
              <a:rPr lang="cs-CZ" sz="1200" b="1" smtClean="0"/>
              <a:t>	</a:t>
            </a:r>
            <a:r>
              <a:rPr lang="cs-CZ" sz="1200" smtClean="0"/>
              <a:t>VY_32_INOVACE_2.NJ.13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leden 2014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 smtClean="0"/>
              <a:t>vyšší ročníky víceletého gymnázia a čtyřleté gymnázium 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363629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Německý</a:t>
                      </a:r>
                      <a:r>
                        <a:rPr lang="cs-CZ" sz="1200" baseline="0" dirty="0" smtClean="0"/>
                        <a:t>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Reálie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baseline="0" smtClean="0"/>
                        <a:t>německy mluvících zemí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 základnímu seznámení žáků s jednou z </a:t>
            </a:r>
            <a:r>
              <a:rPr lang="cs-CZ" sz="1100" smtClean="0"/>
              <a:t>našich partnerských škol </a:t>
            </a:r>
            <a:r>
              <a:rPr lang="cs-CZ" sz="1100" dirty="0" smtClean="0"/>
              <a:t>v Německu, kam mohou pravidelně vyjíždět. Materiál lze využít kdykoliv v průběhu hodiny. Pomůcky: interaktivní tabule, mapa SRN.</a:t>
            </a:r>
          </a:p>
        </p:txBody>
      </p:sp>
    </p:spTree>
    <p:extLst>
      <p:ext uri="{BB962C8B-B14F-4D97-AF65-F5344CB8AC3E}">
        <p14:creationId xmlns:p14="http://schemas.microsoft.com/office/powerpoint/2010/main" val="2193993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Lage</a:t>
            </a:r>
            <a:r>
              <a:rPr lang="cs-CZ" dirty="0" smtClean="0"/>
              <a:t> der </a:t>
            </a:r>
            <a:r>
              <a:rPr lang="cs-CZ" dirty="0" err="1" smtClean="0"/>
              <a:t>Stadt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280920" cy="45651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Die </a:t>
            </a:r>
            <a:r>
              <a:rPr lang="cs-CZ" dirty="0" err="1" smtClean="0"/>
              <a:t>Stadt</a:t>
            </a:r>
            <a:r>
              <a:rPr lang="cs-CZ" dirty="0" smtClean="0"/>
              <a:t> </a:t>
            </a:r>
            <a:r>
              <a:rPr lang="cs-CZ" dirty="0" err="1" smtClean="0"/>
              <a:t>Bad</a:t>
            </a:r>
            <a:r>
              <a:rPr lang="cs-CZ" dirty="0" smtClean="0"/>
              <a:t> Essen </a:t>
            </a:r>
            <a:r>
              <a:rPr lang="cs-CZ" dirty="0" err="1" smtClean="0"/>
              <a:t>liegt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Norden</a:t>
            </a:r>
            <a:r>
              <a:rPr lang="cs-CZ" dirty="0" smtClean="0"/>
              <a:t> </a:t>
            </a:r>
            <a:r>
              <a:rPr lang="cs-CZ" dirty="0" err="1" smtClean="0"/>
              <a:t>Deutschlands</a:t>
            </a:r>
            <a:r>
              <a:rPr lang="cs-CZ" dirty="0" smtClean="0"/>
              <a:t>, </a:t>
            </a:r>
            <a:r>
              <a:rPr lang="cs-CZ" dirty="0" err="1" smtClean="0"/>
              <a:t>etwa</a:t>
            </a:r>
            <a:r>
              <a:rPr lang="cs-CZ" dirty="0" smtClean="0"/>
              <a:t> 25 km von </a:t>
            </a:r>
            <a:r>
              <a:rPr lang="cs-CZ" dirty="0" err="1" smtClean="0"/>
              <a:t>Osnabrück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Bundesland</a:t>
            </a:r>
            <a:r>
              <a:rPr lang="cs-CZ" dirty="0" smtClean="0"/>
              <a:t> </a:t>
            </a:r>
            <a:r>
              <a:rPr lang="cs-CZ" dirty="0" err="1" smtClean="0"/>
              <a:t>Niedersachsen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de-DE" dirty="0" smtClean="0"/>
              <a:t>Bad </a:t>
            </a:r>
            <a:r>
              <a:rPr lang="de-DE" dirty="0"/>
              <a:t>Essen liegt mit seinem historischen Ortskern an der Deutschen </a:t>
            </a:r>
            <a:r>
              <a:rPr lang="de-DE" dirty="0" smtClean="0"/>
              <a:t>Fachwerkstraße</a:t>
            </a:r>
            <a:r>
              <a:rPr lang="cs-CZ" dirty="0" smtClean="0"/>
              <a:t>.</a:t>
            </a:r>
          </a:p>
          <a:p>
            <a:endParaRPr lang="de-DE" dirty="0"/>
          </a:p>
          <a:p>
            <a:pPr marL="0" indent="0">
              <a:buNone/>
            </a:pPr>
            <a:r>
              <a:rPr lang="de-DE" dirty="0" smtClean="0"/>
              <a:t> </a:t>
            </a:r>
            <a:endParaRPr lang="de-DE" dirty="0"/>
          </a:p>
          <a:p>
            <a:pPr marL="0" indent="0">
              <a:buNone/>
            </a:pPr>
            <a:endParaRPr lang="de-DE" b="1" dirty="0" smtClean="0"/>
          </a:p>
          <a:p>
            <a:pPr marL="0" indent="0">
              <a:buNone/>
            </a:pPr>
            <a:endParaRPr lang="de-DE" b="1" dirty="0"/>
          </a:p>
          <a:p>
            <a:pPr marL="0" indent="0">
              <a:buNone/>
            </a:pPr>
            <a:endParaRPr lang="de-DE" b="1" dirty="0"/>
          </a:p>
          <a:p>
            <a:pPr marL="0" indent="0">
              <a:buNone/>
            </a:pPr>
            <a:endParaRPr lang="de-DE" b="1" dirty="0"/>
          </a:p>
          <a:p>
            <a:pPr marL="0" indent="0">
              <a:buNone/>
            </a:pPr>
            <a:endParaRPr lang="de-DE" b="1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933056"/>
            <a:ext cx="4248472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4294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Gemeinde</a:t>
            </a:r>
            <a:r>
              <a:rPr lang="cs-CZ" dirty="0" smtClean="0"/>
              <a:t> </a:t>
            </a:r>
            <a:r>
              <a:rPr lang="cs-CZ" dirty="0" err="1" smtClean="0"/>
              <a:t>Bad</a:t>
            </a:r>
            <a:r>
              <a:rPr lang="cs-CZ" dirty="0" smtClean="0"/>
              <a:t> Essen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19256" cy="39989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de-DE" dirty="0" smtClean="0"/>
              <a:t>Die </a:t>
            </a:r>
            <a:r>
              <a:rPr lang="de-DE" dirty="0"/>
              <a:t>Gemeinde Bad </a:t>
            </a:r>
            <a:r>
              <a:rPr lang="de-DE" dirty="0" smtClean="0"/>
              <a:t>Essen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über</a:t>
            </a:r>
            <a:r>
              <a:rPr lang="cs-CZ" dirty="0" smtClean="0"/>
              <a:t> 15 000 </a:t>
            </a:r>
            <a:r>
              <a:rPr lang="cs-CZ" dirty="0" err="1" smtClean="0"/>
              <a:t>Einwohner</a:t>
            </a:r>
            <a:r>
              <a:rPr lang="cs-CZ" dirty="0" smtClean="0"/>
              <a:t>.</a:t>
            </a:r>
            <a:endParaRPr lang="de-DE" b="1" dirty="0"/>
          </a:p>
          <a:p>
            <a:pPr marL="0" indent="0">
              <a:buNone/>
            </a:pPr>
            <a:r>
              <a:rPr lang="de-DE" dirty="0"/>
              <a:t>Die Gemeinde gliedert sich in 17 </a:t>
            </a:r>
            <a:r>
              <a:rPr lang="de-DE" dirty="0" smtClean="0"/>
              <a:t>Ortsteile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de-DE" b="1" dirty="0"/>
          </a:p>
          <a:p>
            <a:pPr marL="0" indent="0">
              <a:buNone/>
            </a:pPr>
            <a:r>
              <a:rPr lang="cs-CZ" dirty="0" smtClean="0"/>
              <a:t>In </a:t>
            </a:r>
            <a:r>
              <a:rPr lang="cs-CZ" dirty="0" err="1" smtClean="0"/>
              <a:t>Bad</a:t>
            </a:r>
            <a:r>
              <a:rPr lang="cs-CZ" dirty="0" smtClean="0"/>
              <a:t> Essen </a:t>
            </a:r>
            <a:r>
              <a:rPr lang="cs-CZ" dirty="0" err="1" smtClean="0"/>
              <a:t>gibt</a:t>
            </a:r>
            <a:r>
              <a:rPr lang="cs-CZ" dirty="0" smtClean="0"/>
              <a:t> es </a:t>
            </a:r>
            <a:r>
              <a:rPr lang="cs-CZ" dirty="0" err="1" smtClean="0"/>
              <a:t>einige</a:t>
            </a:r>
            <a:r>
              <a:rPr lang="cs-CZ" dirty="0" smtClean="0"/>
              <a:t> </a:t>
            </a:r>
            <a:r>
              <a:rPr lang="cs-CZ" dirty="0" err="1" smtClean="0"/>
              <a:t>Kliniken</a:t>
            </a:r>
            <a:r>
              <a:rPr lang="cs-CZ" dirty="0" smtClean="0"/>
              <a:t>, </a:t>
            </a: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verschiedene</a:t>
            </a:r>
            <a:r>
              <a:rPr lang="cs-CZ" dirty="0" smtClean="0"/>
              <a:t> </a:t>
            </a:r>
            <a:r>
              <a:rPr lang="cs-CZ" dirty="0" err="1" smtClean="0"/>
              <a:t>Krankheiten</a:t>
            </a:r>
            <a:r>
              <a:rPr lang="cs-CZ" dirty="0" smtClean="0"/>
              <a:t> </a:t>
            </a:r>
            <a:r>
              <a:rPr lang="cs-CZ" dirty="0" err="1" smtClean="0"/>
              <a:t>geheilt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de-DE" dirty="0" smtClean="0"/>
              <a:t>– Abhängigkeitserkrankungen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/>
              <a:t>p</a:t>
            </a:r>
            <a:r>
              <a:rPr lang="de-DE" dirty="0" err="1" smtClean="0"/>
              <a:t>sychosomatische</a:t>
            </a:r>
            <a:r>
              <a:rPr lang="de-DE" dirty="0" smtClean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Krankheiten</a:t>
            </a:r>
            <a:r>
              <a:rPr lang="cs-CZ" dirty="0" smtClean="0"/>
              <a:t>.</a:t>
            </a:r>
            <a:endParaRPr lang="de-DE" dirty="0"/>
          </a:p>
          <a:p>
            <a:pPr marL="0" indent="0">
              <a:buNone/>
            </a:pPr>
            <a:endParaRPr lang="de-DE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008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Zentrum</a:t>
            </a:r>
            <a:r>
              <a:rPr lang="cs-CZ" dirty="0" smtClean="0"/>
              <a:t> der </a:t>
            </a:r>
            <a:r>
              <a:rPr lang="cs-CZ" dirty="0" err="1"/>
              <a:t>S</a:t>
            </a:r>
            <a:r>
              <a:rPr lang="cs-CZ" dirty="0" err="1" smtClean="0"/>
              <a:t>tadt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de-DE" dirty="0"/>
              <a:t>Sehenswert ist der historische Bad Essener Ortskern mit seinen zahlreichen schmucken </a:t>
            </a:r>
            <a:r>
              <a:rPr lang="de-DE" dirty="0" smtClean="0">
                <a:solidFill>
                  <a:srgbClr val="FF0000"/>
                </a:solidFill>
              </a:rPr>
              <a:t>Fachwerkbauten</a:t>
            </a:r>
            <a:r>
              <a:rPr lang="cs-CZ" dirty="0" smtClean="0"/>
              <a:t> </a:t>
            </a:r>
            <a:r>
              <a:rPr lang="de-DE" dirty="0" smtClean="0"/>
              <a:t>und </a:t>
            </a:r>
            <a:r>
              <a:rPr lang="de-DE" dirty="0"/>
              <a:t>hier vor allem der malerische Kirchplatz mit der </a:t>
            </a:r>
            <a:r>
              <a:rPr lang="de-DE" dirty="0">
                <a:solidFill>
                  <a:srgbClr val="FF0000"/>
                </a:solidFill>
              </a:rPr>
              <a:t>St.-Nikolai-Kirche </a:t>
            </a:r>
            <a:r>
              <a:rPr lang="de-DE" dirty="0"/>
              <a:t>im Zentrum. 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573016"/>
            <a:ext cx="2646040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3285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Wassermühle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de-DE" dirty="0"/>
              <a:t>Am südlichen Ortsausgang Bad Essens liegt die historische</a:t>
            </a:r>
            <a:r>
              <a:rPr lang="de-DE" dirty="0">
                <a:solidFill>
                  <a:srgbClr val="C00000"/>
                </a:solidFill>
              </a:rPr>
              <a:t> Wassermühle</a:t>
            </a:r>
            <a:r>
              <a:rPr lang="de-DE" dirty="0"/>
              <a:t>, die gleichzeitig das Wahrzeichen Bad Essens ist und das Gemeindewappen ziert. Die Mühle ist heute noch funktionstüchtig und wird gelegentlich zu Mahlvorführungen genutzt</a:t>
            </a:r>
            <a:r>
              <a:rPr lang="de-DE" dirty="0" smtClean="0"/>
              <a:t>.</a:t>
            </a:r>
            <a:endParaRPr lang="cs-CZ" dirty="0" smtClean="0"/>
          </a:p>
          <a:p>
            <a:endParaRPr lang="de-DE" dirty="0"/>
          </a:p>
          <a:p>
            <a:pPr marL="0" indent="0">
              <a:buNone/>
            </a:pPr>
            <a:endParaRPr lang="de-DE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717032"/>
            <a:ext cx="3456000" cy="259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4942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Umgebung</a:t>
            </a:r>
            <a:r>
              <a:rPr lang="cs-CZ" dirty="0" smtClean="0"/>
              <a:t> der </a:t>
            </a:r>
            <a:r>
              <a:rPr lang="cs-CZ" dirty="0" err="1" smtClean="0"/>
              <a:t>Stadt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348751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/>
              <a:t>Ortsteil</a:t>
            </a:r>
            <a:r>
              <a:rPr lang="cs-CZ" dirty="0"/>
              <a:t> </a:t>
            </a:r>
            <a:r>
              <a:rPr lang="cs-CZ" dirty="0" err="1"/>
              <a:t>Barkhausen</a:t>
            </a:r>
            <a:r>
              <a:rPr lang="cs-CZ" dirty="0"/>
              <a:t> kann man in </a:t>
            </a:r>
            <a:r>
              <a:rPr lang="cs-CZ" dirty="0" err="1"/>
              <a:t>einem</a:t>
            </a:r>
            <a:r>
              <a:rPr lang="cs-CZ" dirty="0"/>
              <a:t> </a:t>
            </a:r>
            <a:r>
              <a:rPr lang="cs-CZ" dirty="0" err="1"/>
              <a:t>alten</a:t>
            </a:r>
            <a:r>
              <a:rPr lang="cs-CZ" dirty="0"/>
              <a:t> </a:t>
            </a:r>
            <a:r>
              <a:rPr lang="cs-CZ" dirty="0" err="1"/>
              <a:t>Steinbruch</a:t>
            </a:r>
            <a:r>
              <a:rPr lang="cs-CZ" dirty="0"/>
              <a:t> </a:t>
            </a:r>
            <a:r>
              <a:rPr lang="cs-CZ" dirty="0" err="1"/>
              <a:t>die</a:t>
            </a:r>
            <a:r>
              <a:rPr lang="cs-CZ" dirty="0"/>
              <a:t> ca. 150 </a:t>
            </a:r>
            <a:r>
              <a:rPr lang="cs-CZ" dirty="0" err="1"/>
              <a:t>Mio</a:t>
            </a:r>
            <a:r>
              <a:rPr lang="cs-CZ" dirty="0"/>
              <a:t>. </a:t>
            </a:r>
            <a:r>
              <a:rPr lang="cs-CZ" dirty="0" err="1"/>
              <a:t>Jahre</a:t>
            </a:r>
            <a:r>
              <a:rPr lang="cs-CZ" dirty="0"/>
              <a:t> </a:t>
            </a:r>
            <a:r>
              <a:rPr lang="cs-CZ" dirty="0" err="1"/>
              <a:t>alten</a:t>
            </a:r>
            <a:r>
              <a:rPr lang="cs-CZ" dirty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Dinosaurierspuren</a:t>
            </a:r>
            <a:r>
              <a:rPr lang="cs-CZ" dirty="0" smtClean="0"/>
              <a:t> </a:t>
            </a:r>
            <a:r>
              <a:rPr lang="cs-CZ" dirty="0"/>
              <a:t>von </a:t>
            </a:r>
            <a:r>
              <a:rPr lang="cs-CZ" dirty="0" err="1" smtClean="0"/>
              <a:t>Barkhausen</a:t>
            </a:r>
            <a:r>
              <a:rPr lang="cs-CZ" dirty="0" smtClean="0"/>
              <a:t> </a:t>
            </a:r>
            <a:r>
              <a:rPr lang="cs-CZ" dirty="0" err="1" smtClean="0"/>
              <a:t>ansehen</a:t>
            </a:r>
            <a:r>
              <a:rPr lang="cs-CZ" dirty="0" smtClean="0"/>
              <a:t> </a:t>
            </a:r>
            <a:r>
              <a:rPr lang="cs-CZ" dirty="0" err="1"/>
              <a:t>und</a:t>
            </a:r>
            <a:r>
              <a:rPr lang="cs-CZ" dirty="0"/>
              <a:t> </a:t>
            </a:r>
            <a:r>
              <a:rPr lang="cs-CZ" dirty="0" err="1"/>
              <a:t>über</a:t>
            </a:r>
            <a:r>
              <a:rPr lang="cs-CZ" dirty="0"/>
              <a:t> den </a:t>
            </a:r>
            <a:r>
              <a:rPr lang="cs-CZ" dirty="0" err="1"/>
              <a:t>DiVa</a:t>
            </a:r>
            <a:r>
              <a:rPr lang="cs-CZ" dirty="0"/>
              <a:t> </a:t>
            </a:r>
            <a:r>
              <a:rPr lang="cs-CZ" dirty="0" err="1"/>
              <a:t>Walk</a:t>
            </a:r>
            <a:r>
              <a:rPr lang="cs-CZ" dirty="0"/>
              <a:t> </a:t>
            </a:r>
            <a:r>
              <a:rPr lang="cs-CZ" dirty="0" err="1"/>
              <a:t>erwandern</a:t>
            </a:r>
            <a:r>
              <a:rPr lang="cs-CZ" dirty="0"/>
              <a:t>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96952"/>
            <a:ext cx="2214000" cy="295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51775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Gymnasium </a:t>
            </a:r>
            <a:r>
              <a:rPr lang="cs-CZ" dirty="0" err="1"/>
              <a:t>B</a:t>
            </a:r>
            <a:r>
              <a:rPr lang="cs-CZ" dirty="0" err="1" smtClean="0"/>
              <a:t>ad</a:t>
            </a:r>
            <a:r>
              <a:rPr lang="cs-CZ" dirty="0" smtClean="0"/>
              <a:t> Essen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Unser</a:t>
            </a:r>
            <a:r>
              <a:rPr lang="cs-CZ" dirty="0" smtClean="0"/>
              <a:t> Gymnasium in Svitavy </a:t>
            </a:r>
            <a:r>
              <a:rPr lang="cs-CZ" dirty="0" err="1" smtClean="0"/>
              <a:t>hält</a:t>
            </a:r>
            <a:r>
              <a:rPr lang="cs-CZ" dirty="0" smtClean="0"/>
              <a:t> </a:t>
            </a:r>
            <a:r>
              <a:rPr lang="cs-CZ" dirty="0" err="1" smtClean="0"/>
              <a:t>seit</a:t>
            </a:r>
            <a:r>
              <a:rPr lang="cs-CZ" dirty="0" smtClean="0"/>
              <a:t> </a:t>
            </a:r>
            <a:r>
              <a:rPr lang="cs-CZ" dirty="0" err="1" smtClean="0"/>
              <a:t>mehr</a:t>
            </a:r>
            <a:r>
              <a:rPr lang="cs-CZ" dirty="0" smtClean="0"/>
              <a:t> </a:t>
            </a:r>
            <a:r>
              <a:rPr lang="cs-CZ" dirty="0" err="1" smtClean="0"/>
              <a:t>als</a:t>
            </a:r>
            <a:r>
              <a:rPr lang="cs-CZ" dirty="0" smtClean="0"/>
              <a:t> 20 </a:t>
            </a:r>
            <a:r>
              <a:rPr lang="cs-CZ" dirty="0" err="1" smtClean="0"/>
              <a:t>Jahren</a:t>
            </a:r>
            <a:r>
              <a:rPr lang="cs-CZ" dirty="0" smtClean="0"/>
              <a:t> Kontakte </a:t>
            </a:r>
            <a:r>
              <a:rPr lang="cs-CZ" dirty="0" err="1" smtClean="0"/>
              <a:t>mit</a:t>
            </a:r>
            <a:r>
              <a:rPr lang="cs-CZ" dirty="0" smtClean="0"/>
              <a:t> dem Gymnasium in </a:t>
            </a:r>
            <a:r>
              <a:rPr lang="cs-CZ" dirty="0" err="1" smtClean="0"/>
              <a:t>Bad</a:t>
            </a:r>
            <a:r>
              <a:rPr lang="cs-CZ" dirty="0" smtClean="0"/>
              <a:t> Essen.</a:t>
            </a:r>
          </a:p>
          <a:p>
            <a:pPr marL="0" indent="0">
              <a:buNone/>
            </a:pPr>
            <a:r>
              <a:rPr lang="cs-CZ" dirty="0" err="1" smtClean="0"/>
              <a:t>Dieses</a:t>
            </a:r>
            <a:r>
              <a:rPr lang="cs-CZ" dirty="0" smtClean="0"/>
              <a:t> </a:t>
            </a:r>
            <a:r>
              <a:rPr lang="cs-CZ" dirty="0" err="1" smtClean="0"/>
              <a:t>deutsche</a:t>
            </a:r>
            <a:r>
              <a:rPr lang="cs-CZ" dirty="0" smtClean="0"/>
              <a:t> Gymnasium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r>
              <a:rPr lang="cs-CZ" dirty="0" smtClean="0"/>
              <a:t> </a:t>
            </a:r>
            <a:r>
              <a:rPr lang="cs-CZ" dirty="0" err="1" smtClean="0"/>
              <a:t>grö</a:t>
            </a:r>
            <a:r>
              <a:rPr lang="el-GR" dirty="0" smtClean="0"/>
              <a:t>β</a:t>
            </a:r>
            <a:r>
              <a:rPr lang="cs-CZ" dirty="0" err="1" smtClean="0"/>
              <a:t>er</a:t>
            </a:r>
            <a:r>
              <a:rPr lang="cs-CZ" dirty="0" smtClean="0"/>
              <a:t> (</a:t>
            </a:r>
            <a:r>
              <a:rPr lang="cs-CZ" dirty="0" err="1" smtClean="0"/>
              <a:t>über</a:t>
            </a:r>
            <a:r>
              <a:rPr lang="cs-CZ" dirty="0" smtClean="0"/>
              <a:t> 1000 </a:t>
            </a:r>
            <a:r>
              <a:rPr lang="cs-CZ" dirty="0" err="1" smtClean="0"/>
              <a:t>SchülerInnen</a:t>
            </a:r>
            <a:r>
              <a:rPr lang="cs-CZ" dirty="0" smtClean="0"/>
              <a:t>)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jünger</a:t>
            </a:r>
            <a:r>
              <a:rPr lang="cs-CZ" dirty="0" smtClean="0"/>
              <a:t> </a:t>
            </a:r>
            <a:r>
              <a:rPr lang="cs-CZ" dirty="0" err="1" smtClean="0"/>
              <a:t>als</a:t>
            </a:r>
            <a:r>
              <a:rPr lang="cs-CZ" dirty="0" smtClean="0"/>
              <a:t> </a:t>
            </a:r>
            <a:r>
              <a:rPr lang="cs-CZ" dirty="0" err="1" smtClean="0"/>
              <a:t>unsere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657078"/>
            <a:ext cx="4177160" cy="2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429000"/>
            <a:ext cx="1714500" cy="221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0030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Europaschule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565103"/>
          </a:xfrm>
        </p:spPr>
        <p:txBody>
          <a:bodyPr/>
          <a:lstStyle/>
          <a:p>
            <a:pPr marL="0" indent="0">
              <a:buNone/>
            </a:pPr>
            <a:r>
              <a:rPr lang="de-DE" dirty="0"/>
              <a:t>Das Gymnasium Bad Essen ist seit 2002 </a:t>
            </a:r>
            <a:r>
              <a:rPr lang="de-DE" dirty="0">
                <a:solidFill>
                  <a:srgbClr val="FF0000"/>
                </a:solidFill>
              </a:rPr>
              <a:t>Europaschule</a:t>
            </a:r>
            <a:r>
              <a:rPr lang="de-DE" dirty="0"/>
              <a:t>, zusammen mit 89 anderen Europaschulen in </a:t>
            </a:r>
            <a:r>
              <a:rPr lang="de-DE" dirty="0" smtClean="0"/>
              <a:t>Niedersachsen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Diese</a:t>
            </a:r>
            <a:r>
              <a:rPr lang="cs-CZ" dirty="0" smtClean="0"/>
              <a:t> </a:t>
            </a:r>
            <a:r>
              <a:rPr lang="cs-CZ" dirty="0" err="1" smtClean="0"/>
              <a:t>gro</a:t>
            </a:r>
            <a:r>
              <a:rPr lang="el-GR" dirty="0" smtClean="0"/>
              <a:t>β</a:t>
            </a:r>
            <a:r>
              <a:rPr lang="cs-CZ" dirty="0" smtClean="0"/>
              <a:t>e </a:t>
            </a:r>
            <a:r>
              <a:rPr lang="cs-CZ" dirty="0" err="1" smtClean="0"/>
              <a:t>Schule</a:t>
            </a:r>
            <a:r>
              <a:rPr lang="cs-CZ" dirty="0" smtClean="0"/>
              <a:t> </a:t>
            </a:r>
            <a:r>
              <a:rPr lang="cs-CZ" dirty="0" err="1" smtClean="0"/>
              <a:t>pflegt</a:t>
            </a:r>
            <a:r>
              <a:rPr lang="cs-CZ" dirty="0" smtClean="0"/>
              <a:t> </a:t>
            </a:r>
            <a:r>
              <a:rPr lang="cs-CZ" dirty="0" err="1" smtClean="0"/>
              <a:t>Partnerschaft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nur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unserem</a:t>
            </a:r>
            <a:r>
              <a:rPr lang="cs-CZ" dirty="0" smtClean="0"/>
              <a:t> Gymnasium in </a:t>
            </a:r>
            <a:r>
              <a:rPr lang="cs-CZ" dirty="0" err="1" smtClean="0"/>
              <a:t>Tschechien</a:t>
            </a:r>
            <a:r>
              <a:rPr lang="cs-CZ" dirty="0" smtClean="0"/>
              <a:t>, </a:t>
            </a:r>
            <a:r>
              <a:rPr lang="cs-CZ" dirty="0" err="1" smtClean="0"/>
              <a:t>sondern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Gymnasien</a:t>
            </a:r>
            <a:r>
              <a:rPr lang="cs-CZ" dirty="0" smtClean="0"/>
              <a:t> in </a:t>
            </a:r>
            <a:r>
              <a:rPr lang="cs-CZ" dirty="0" err="1" smtClean="0"/>
              <a:t>Frankreich</a:t>
            </a:r>
            <a:r>
              <a:rPr lang="cs-CZ" dirty="0" smtClean="0"/>
              <a:t>, Polen in den </a:t>
            </a:r>
            <a:r>
              <a:rPr lang="cs-CZ" dirty="0" err="1" smtClean="0"/>
              <a:t>Niederlanden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005064"/>
            <a:ext cx="3149165" cy="18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7222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Schulfächer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Gymnasium </a:t>
            </a:r>
            <a:r>
              <a:rPr lang="cs-CZ" dirty="0" err="1" smtClean="0"/>
              <a:t>Bad</a:t>
            </a:r>
            <a:r>
              <a:rPr lang="cs-CZ" dirty="0" smtClean="0"/>
              <a:t> Essen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08912" cy="41864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 smtClean="0"/>
              <a:t>Ans</a:t>
            </a:r>
            <a:r>
              <a:rPr lang="cs-CZ" dirty="0" smtClean="0"/>
              <a:t> Gymnasium in </a:t>
            </a:r>
            <a:r>
              <a:rPr lang="cs-CZ" dirty="0" err="1" smtClean="0"/>
              <a:t>Deutschland</a:t>
            </a:r>
            <a:r>
              <a:rPr lang="cs-CZ" dirty="0" smtClean="0"/>
              <a:t> </a:t>
            </a:r>
            <a:r>
              <a:rPr lang="cs-CZ" dirty="0" err="1" smtClean="0"/>
              <a:t>geht</a:t>
            </a:r>
            <a:r>
              <a:rPr lang="cs-CZ" dirty="0" smtClean="0"/>
              <a:t> man </a:t>
            </a:r>
            <a:r>
              <a:rPr lang="cs-CZ" dirty="0" err="1" smtClean="0"/>
              <a:t>schon</a:t>
            </a:r>
            <a:r>
              <a:rPr lang="cs-CZ" dirty="0" smtClean="0"/>
              <a:t> nach der 4. </a:t>
            </a:r>
            <a:r>
              <a:rPr lang="cs-CZ" dirty="0" err="1" smtClean="0"/>
              <a:t>Klasse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bis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Abitur</a:t>
            </a:r>
            <a:r>
              <a:rPr lang="cs-CZ" dirty="0" smtClean="0"/>
              <a:t> </a:t>
            </a:r>
            <a:r>
              <a:rPr lang="cs-CZ" dirty="0" err="1" smtClean="0"/>
              <a:t>dauert</a:t>
            </a:r>
            <a:r>
              <a:rPr lang="cs-CZ" dirty="0" smtClean="0"/>
              <a:t> es 8 </a:t>
            </a:r>
            <a:r>
              <a:rPr lang="cs-CZ" dirty="0" err="1" smtClean="0"/>
              <a:t>Jahre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Am</a:t>
            </a:r>
            <a:r>
              <a:rPr lang="cs-CZ" dirty="0" smtClean="0"/>
              <a:t> Gymnasium </a:t>
            </a:r>
            <a:r>
              <a:rPr lang="cs-CZ" dirty="0" err="1" smtClean="0"/>
              <a:t>hat</a:t>
            </a:r>
            <a:r>
              <a:rPr lang="cs-CZ" dirty="0" smtClean="0"/>
              <a:t> man </a:t>
            </a:r>
            <a:r>
              <a:rPr lang="cs-CZ" dirty="0" err="1" smtClean="0">
                <a:solidFill>
                  <a:srgbClr val="FF0000"/>
                </a:solidFill>
              </a:rPr>
              <a:t>ähnliche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Schulfächer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bei</a:t>
            </a:r>
            <a:r>
              <a:rPr lang="cs-CZ" dirty="0" smtClean="0"/>
              <a:t> </a:t>
            </a:r>
            <a:r>
              <a:rPr lang="cs-CZ" dirty="0" err="1" smtClean="0"/>
              <a:t>uns</a:t>
            </a:r>
            <a:r>
              <a:rPr lang="cs-CZ" dirty="0" smtClean="0"/>
              <a:t>: </a:t>
            </a:r>
            <a:r>
              <a:rPr lang="cs-CZ" dirty="0" err="1" smtClean="0"/>
              <a:t>Muttersprache</a:t>
            </a:r>
            <a:r>
              <a:rPr lang="cs-CZ" dirty="0" smtClean="0"/>
              <a:t>, </a:t>
            </a:r>
            <a:r>
              <a:rPr lang="cs-CZ" dirty="0" err="1" smtClean="0"/>
              <a:t>Fremdsprachen</a:t>
            </a:r>
            <a:r>
              <a:rPr lang="cs-CZ" dirty="0" smtClean="0"/>
              <a:t>, </a:t>
            </a:r>
            <a:r>
              <a:rPr lang="cs-CZ" dirty="0" err="1" smtClean="0"/>
              <a:t>Mathe</a:t>
            </a:r>
            <a:r>
              <a:rPr lang="cs-CZ" dirty="0" smtClean="0"/>
              <a:t>, </a:t>
            </a:r>
            <a:r>
              <a:rPr lang="cs-CZ" dirty="0" err="1" smtClean="0"/>
              <a:t>Physik</a:t>
            </a:r>
            <a:r>
              <a:rPr lang="cs-CZ" dirty="0" smtClean="0"/>
              <a:t>, </a:t>
            </a:r>
            <a:r>
              <a:rPr lang="cs-CZ" dirty="0" err="1" smtClean="0"/>
              <a:t>Biologie,Chemie</a:t>
            </a:r>
            <a:r>
              <a:rPr lang="cs-CZ" dirty="0" smtClean="0"/>
              <a:t>, Informatik, </a:t>
            </a:r>
            <a:r>
              <a:rPr lang="cs-CZ" dirty="0" err="1" smtClean="0"/>
              <a:t>Erdkunde</a:t>
            </a:r>
            <a:r>
              <a:rPr lang="cs-CZ" dirty="0" smtClean="0"/>
              <a:t>, </a:t>
            </a:r>
            <a:r>
              <a:rPr lang="cs-CZ" dirty="0" err="1" smtClean="0"/>
              <a:t>Geschichte</a:t>
            </a:r>
            <a:r>
              <a:rPr lang="cs-CZ" dirty="0" smtClean="0"/>
              <a:t>, </a:t>
            </a:r>
            <a:r>
              <a:rPr lang="cs-CZ" dirty="0" err="1" smtClean="0"/>
              <a:t>Musik</a:t>
            </a:r>
            <a:r>
              <a:rPr lang="cs-CZ" dirty="0" smtClean="0"/>
              <a:t>, Sport, Kunst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noch</a:t>
            </a:r>
            <a:r>
              <a:rPr lang="cs-CZ" dirty="0" smtClean="0"/>
              <a:t> in </a:t>
            </a:r>
            <a:r>
              <a:rPr lang="cs-CZ" dirty="0" err="1" smtClean="0"/>
              <a:t>älteren</a:t>
            </a:r>
            <a:r>
              <a:rPr lang="cs-CZ" dirty="0" smtClean="0"/>
              <a:t> </a:t>
            </a:r>
            <a:r>
              <a:rPr lang="cs-CZ" dirty="0" err="1" smtClean="0"/>
              <a:t>Klassen</a:t>
            </a:r>
            <a:r>
              <a:rPr lang="cs-CZ" dirty="0" smtClean="0"/>
              <a:t> </a:t>
            </a:r>
            <a:r>
              <a:rPr lang="cs-CZ" dirty="0" err="1" smtClean="0"/>
              <a:t>verschiedene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Leistungskurse</a:t>
            </a:r>
            <a:r>
              <a:rPr lang="cs-CZ" i="1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Man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aber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Fach,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bei</a:t>
            </a:r>
            <a:r>
              <a:rPr lang="cs-CZ" dirty="0" smtClean="0"/>
              <a:t> </a:t>
            </a:r>
            <a:r>
              <a:rPr lang="cs-CZ" dirty="0" err="1" smtClean="0"/>
              <a:t>uns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unterrichtet</a:t>
            </a:r>
            <a:r>
              <a:rPr lang="cs-CZ" dirty="0" smtClean="0"/>
              <a:t> </a:t>
            </a:r>
            <a:r>
              <a:rPr lang="cs-CZ" dirty="0" err="1" smtClean="0"/>
              <a:t>wird</a:t>
            </a:r>
            <a:r>
              <a:rPr lang="cs-CZ" dirty="0" smtClean="0"/>
              <a:t>: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Religion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Werte</a:t>
            </a:r>
            <a:r>
              <a:rPr lang="cs-CZ" dirty="0" smtClean="0"/>
              <a:t>/</a:t>
            </a:r>
            <a:r>
              <a:rPr lang="cs-CZ" dirty="0" err="1" smtClean="0"/>
              <a:t>Normen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3426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Unser</a:t>
            </a:r>
            <a:r>
              <a:rPr lang="cs-CZ" dirty="0" smtClean="0"/>
              <a:t> </a:t>
            </a:r>
            <a:r>
              <a:rPr lang="cs-CZ" smtClean="0"/>
              <a:t>Schüleraustausch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Da </a:t>
            </a:r>
            <a:r>
              <a:rPr lang="cs-CZ" dirty="0" err="1" smtClean="0"/>
              <a:t>Bad</a:t>
            </a:r>
            <a:r>
              <a:rPr lang="cs-CZ" dirty="0" smtClean="0"/>
              <a:t> Essen </a:t>
            </a:r>
            <a:r>
              <a:rPr lang="cs-CZ" dirty="0" err="1" smtClean="0"/>
              <a:t>weit</a:t>
            </a:r>
            <a:r>
              <a:rPr lang="cs-CZ" dirty="0" smtClean="0"/>
              <a:t> von Svitavy </a:t>
            </a:r>
            <a:r>
              <a:rPr lang="cs-CZ" dirty="0" err="1" smtClean="0"/>
              <a:t>liegt</a:t>
            </a:r>
            <a:r>
              <a:rPr lang="cs-CZ" dirty="0" smtClean="0"/>
              <a:t> (cca 800 km),</a:t>
            </a:r>
          </a:p>
          <a:p>
            <a:pPr marL="0" indent="0">
              <a:buNone/>
            </a:pPr>
            <a:r>
              <a:rPr lang="cs-CZ" dirty="0" err="1"/>
              <a:t>f</a:t>
            </a:r>
            <a:r>
              <a:rPr lang="cs-CZ" dirty="0" err="1" smtClean="0"/>
              <a:t>indet</a:t>
            </a:r>
            <a:r>
              <a:rPr lang="cs-CZ" dirty="0" smtClean="0"/>
              <a:t> der </a:t>
            </a:r>
            <a:r>
              <a:rPr lang="cs-CZ" dirty="0" err="1" smtClean="0"/>
              <a:t>Schüleraustausch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jede 2 </a:t>
            </a:r>
            <a:r>
              <a:rPr lang="cs-CZ" dirty="0" err="1" smtClean="0">
                <a:solidFill>
                  <a:srgbClr val="FF0000"/>
                </a:solidFill>
              </a:rPr>
              <a:t>Jahre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Frühling</a:t>
            </a:r>
            <a:r>
              <a:rPr lang="cs-CZ" dirty="0" smtClean="0"/>
              <a:t> </a:t>
            </a:r>
            <a:r>
              <a:rPr lang="cs-CZ" dirty="0" err="1" smtClean="0"/>
              <a:t>statt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dem Bus nach </a:t>
            </a:r>
            <a:r>
              <a:rPr lang="cs-CZ" dirty="0" err="1" smtClean="0"/>
              <a:t>Bad</a:t>
            </a:r>
            <a:r>
              <a:rPr lang="cs-CZ" dirty="0" smtClean="0"/>
              <a:t> Essen, </a:t>
            </a: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meistens</a:t>
            </a:r>
            <a:r>
              <a:rPr lang="cs-CZ" dirty="0" smtClean="0"/>
              <a:t> von </a:t>
            </a:r>
            <a:r>
              <a:rPr lang="cs-CZ" dirty="0" err="1" smtClean="0"/>
              <a:t>Montag</a:t>
            </a:r>
            <a:r>
              <a:rPr lang="cs-CZ" dirty="0" smtClean="0"/>
              <a:t> bis </a:t>
            </a:r>
            <a:r>
              <a:rPr lang="cs-CZ" dirty="0" err="1" smtClean="0"/>
              <a:t>Samstag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in </a:t>
            </a:r>
            <a:r>
              <a:rPr lang="cs-CZ" dirty="0" err="1" smtClean="0"/>
              <a:t>Familien</a:t>
            </a:r>
            <a:r>
              <a:rPr lang="cs-CZ" dirty="0" smtClean="0"/>
              <a:t> </a:t>
            </a:r>
            <a:r>
              <a:rPr lang="cs-CZ" dirty="0" err="1" smtClean="0"/>
              <a:t>wohnen</a:t>
            </a:r>
            <a:r>
              <a:rPr lang="cs-CZ" dirty="0" smtClean="0"/>
              <a:t>. Man </a:t>
            </a:r>
            <a:r>
              <a:rPr lang="cs-CZ" dirty="0" err="1" smtClean="0"/>
              <a:t>geht</a:t>
            </a:r>
            <a:r>
              <a:rPr lang="cs-CZ" dirty="0" smtClean="0"/>
              <a:t> in den </a:t>
            </a:r>
            <a:r>
              <a:rPr lang="cs-CZ" dirty="0" err="1" smtClean="0"/>
              <a:t>Unterricht</a:t>
            </a:r>
            <a:r>
              <a:rPr lang="cs-CZ" dirty="0" smtClean="0"/>
              <a:t>, </a:t>
            </a:r>
            <a:r>
              <a:rPr lang="cs-CZ" dirty="0" err="1" smtClean="0"/>
              <a:t>aber</a:t>
            </a:r>
            <a:r>
              <a:rPr lang="cs-CZ" dirty="0" smtClean="0"/>
              <a:t> man </a:t>
            </a:r>
            <a:r>
              <a:rPr lang="cs-CZ" dirty="0" err="1" smtClean="0"/>
              <a:t>macht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viele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Ausflüge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Veranstaltungen</a:t>
            </a:r>
            <a:r>
              <a:rPr lang="cs-CZ" dirty="0"/>
              <a:t> </a:t>
            </a:r>
            <a:r>
              <a:rPr lang="cs-CZ" dirty="0" smtClean="0"/>
              <a:t>(z. B. </a:t>
            </a:r>
            <a:r>
              <a:rPr lang="cs-CZ" dirty="0" err="1" smtClean="0"/>
              <a:t>Stadtrallye</a:t>
            </a:r>
            <a:r>
              <a:rPr lang="cs-CZ" dirty="0" smtClean="0"/>
              <a:t> oder </a:t>
            </a:r>
            <a:r>
              <a:rPr lang="cs-CZ" dirty="0" err="1" smtClean="0"/>
              <a:t>Sportspiele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err="1" smtClean="0"/>
              <a:t>Dann</a:t>
            </a:r>
            <a:r>
              <a:rPr lang="cs-CZ" dirty="0" smtClean="0"/>
              <a:t> </a:t>
            </a:r>
            <a:r>
              <a:rPr lang="cs-CZ" dirty="0" err="1" smtClean="0"/>
              <a:t>kehren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zurück</a:t>
            </a:r>
            <a:r>
              <a:rPr lang="cs-CZ" dirty="0" smtClean="0"/>
              <a:t> nach </a:t>
            </a:r>
            <a:r>
              <a:rPr lang="cs-CZ" dirty="0" err="1" smtClean="0"/>
              <a:t>Tschechien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unseren</a:t>
            </a:r>
            <a:r>
              <a:rPr lang="cs-CZ" dirty="0" smtClean="0"/>
              <a:t> </a:t>
            </a:r>
            <a:r>
              <a:rPr lang="cs-CZ" dirty="0" err="1" smtClean="0"/>
              <a:t>deutschen</a:t>
            </a:r>
            <a:r>
              <a:rPr lang="cs-CZ" dirty="0" smtClean="0"/>
              <a:t> </a:t>
            </a:r>
            <a:r>
              <a:rPr lang="cs-CZ" dirty="0" err="1" smtClean="0"/>
              <a:t>Freunden</a:t>
            </a:r>
            <a:r>
              <a:rPr lang="cs-CZ" dirty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ihren</a:t>
            </a:r>
            <a:r>
              <a:rPr lang="cs-CZ" dirty="0" smtClean="0"/>
              <a:t> </a:t>
            </a:r>
            <a:r>
              <a:rPr lang="cs-CZ" dirty="0" err="1" smtClean="0"/>
              <a:t>Pädagogen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6016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mtClean="0">
                <a:hlinkClick r:id="rId2"/>
              </a:rPr>
              <a:t>www.vikipedia.org</a:t>
            </a:r>
            <a:endParaRPr lang="cs-CZ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 CORRADOX</a:t>
            </a:r>
            <a:r>
              <a:rPr lang="cs-CZ" dirty="0"/>
              <a:t>. </a:t>
            </a:r>
            <a:r>
              <a:rPr lang="cs-CZ" i="1" dirty="0"/>
              <a:t>Wikipedia.org</a:t>
            </a:r>
            <a:r>
              <a:rPr lang="cs-CZ" dirty="0"/>
              <a:t> [online]. [cit. 2.1.2014]. Dostupný na WWW: http://commons.wikimedia.org/wiki/File:Bad_Essen_Ackerb%C3%BCrgerh%C3%A4user.JPG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</a:t>
            </a:r>
            <a:r>
              <a:rPr lang="nl-NL" dirty="0" smtClean="0"/>
              <a:t>BUSSCHE</a:t>
            </a:r>
            <a:r>
              <a:rPr lang="nl-NL" dirty="0"/>
              <a:t>, H. </a:t>
            </a:r>
            <a:r>
              <a:rPr lang="nl-NL" i="1" dirty="0"/>
              <a:t>Wikipedia.org</a:t>
            </a:r>
            <a:r>
              <a:rPr lang="nl-NL" dirty="0"/>
              <a:t> [online]. [cit. 2.1.2014]. Dostupný na WWW: http://commons.wikimedia.org/wiki/File:Bad_Essen_St_Nikolaikirche.jpg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CORRADOX</a:t>
            </a:r>
            <a:r>
              <a:rPr lang="cs-CZ" dirty="0"/>
              <a:t>. </a:t>
            </a:r>
            <a:r>
              <a:rPr lang="cs-CZ" i="1" dirty="0"/>
              <a:t>Wikipedia.org</a:t>
            </a:r>
            <a:r>
              <a:rPr lang="cs-CZ" dirty="0"/>
              <a:t> [online]. [cit. 5.1.2014]. Dostupný na WWW: http://commons.wikimedia.org/wiki/File:Bad_Essen_Wasserm%C3%BChle.JPG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4</a:t>
            </a:r>
            <a:r>
              <a:rPr lang="cs-CZ" dirty="0" smtClean="0"/>
              <a:t>. NEUVEDEN</a:t>
            </a:r>
            <a:r>
              <a:rPr lang="cs-CZ" dirty="0"/>
              <a:t>. </a:t>
            </a:r>
            <a:r>
              <a:rPr lang="cs-CZ" i="1" dirty="0"/>
              <a:t>www.g-b-e.de</a:t>
            </a:r>
            <a:r>
              <a:rPr lang="cs-CZ" dirty="0"/>
              <a:t> [online]. [cit. 5.1.2014]. Dostupný na WWW: http://www.g-b-e.de/fotogalerie/WgcVars/445.winter_am_gbe.html </a:t>
            </a:r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457200" y="3228072"/>
            <a:ext cx="18473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5524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5. CORRADOX</a:t>
            </a:r>
            <a:r>
              <a:rPr lang="cs-CZ" dirty="0"/>
              <a:t>. </a:t>
            </a:r>
            <a:r>
              <a:rPr lang="cs-CZ" i="1" dirty="0" smtClean="0"/>
              <a:t>Wikipedia.org</a:t>
            </a:r>
            <a:r>
              <a:rPr lang="cs-CZ" dirty="0" smtClean="0"/>
              <a:t> </a:t>
            </a:r>
            <a:r>
              <a:rPr lang="cs-CZ" dirty="0"/>
              <a:t>[online]. [cit. 11.1.2014]. Dostupný na WWW: http://commons.wikimedia.org/wiki/File:Barkhausen_Saurierf%C3%A4hrten.JPG </a:t>
            </a:r>
          </a:p>
        </p:txBody>
      </p:sp>
    </p:spTree>
    <p:extLst>
      <p:ext uri="{BB962C8B-B14F-4D97-AF65-F5344CB8AC3E}">
        <p14:creationId xmlns:p14="http://schemas.microsoft.com/office/powerpoint/2010/main" val="490637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179</TotalTime>
  <Words>590</Words>
  <Application>Microsoft Office PowerPoint</Application>
  <PresentationFormat>Předvádění na obrazovce (4:3)</PresentationFormat>
  <Paragraphs>73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projekt_logo_cent</vt:lpstr>
      <vt:lpstr>Unsere partnerschule in bad Essen</vt:lpstr>
      <vt:lpstr>ANOTACE</vt:lpstr>
      <vt:lpstr>Lage der Stadt</vt:lpstr>
      <vt:lpstr>Gemeinde Bad Essen</vt:lpstr>
      <vt:lpstr>Zentrum der Stadt</vt:lpstr>
      <vt:lpstr>Wassermühle</vt:lpstr>
      <vt:lpstr>Umgebung der Stadt</vt:lpstr>
      <vt:lpstr>Gymnasium Bad Essen</vt:lpstr>
      <vt:lpstr>Europaschule </vt:lpstr>
      <vt:lpstr>Schulfächer am Gymnasium Bad Essen</vt:lpstr>
      <vt:lpstr>Unser Schüleraustausch</vt:lpstr>
      <vt:lpstr>Prezentace aplikace PowerPoint</vt:lpstr>
      <vt:lpstr>Prezentace aplikace PowerPoint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to</cp:lastModifiedBy>
  <cp:revision>26</cp:revision>
  <dcterms:created xsi:type="dcterms:W3CDTF">2012-07-02T08:03:24Z</dcterms:created>
  <dcterms:modified xsi:type="dcterms:W3CDTF">2014-02-15T16:28:47Z</dcterms:modified>
</cp:coreProperties>
</file>