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60" r:id="rId2"/>
    <p:sldId id="262" r:id="rId3"/>
    <p:sldId id="261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239CA3-B302-436C-90E3-74E957453308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6A215C-A161-431B-99F7-A8BD194EEA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213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6A215C-A161-431B-99F7-A8BD194EEA0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FC8EC-029B-42E7-9384-C7BE74A15C4B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FA47E-4646-4486-966E-06AF93ABB89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2564904"/>
            <a:ext cx="8737905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Název školy:	ZŠ Pardubice - </a:t>
            </a:r>
            <a:r>
              <a:rPr lang="cs-CZ" dirty="0" err="1" smtClean="0"/>
              <a:t>Spořilov</a:t>
            </a:r>
            <a:endParaRPr lang="cs-CZ" dirty="0" smtClean="0"/>
          </a:p>
          <a:p>
            <a:r>
              <a:rPr lang="cs-CZ" dirty="0" smtClean="0"/>
              <a:t>Autor:		Mgr. Markéta </a:t>
            </a:r>
            <a:r>
              <a:rPr lang="cs-CZ" dirty="0" err="1" smtClean="0"/>
              <a:t>Demjančuková</a:t>
            </a:r>
            <a:endParaRPr lang="cs-CZ" dirty="0" smtClean="0"/>
          </a:p>
          <a:p>
            <a:r>
              <a:rPr lang="cs-CZ" dirty="0" smtClean="0"/>
              <a:t>Název:		VY_42_INOVACE_MATEMATIKA 5_17. OPAKUJEME S EXOTICKÝMI PTÁKY</a:t>
            </a:r>
          </a:p>
          <a:p>
            <a:r>
              <a:rPr lang="cs-CZ" dirty="0" smtClean="0"/>
              <a:t>Téma:		OPAKUJEME S EXOTICKÝMI PTÁKY</a:t>
            </a:r>
          </a:p>
          <a:p>
            <a:r>
              <a:rPr lang="cs-CZ" dirty="0" smtClean="0"/>
              <a:t>Číslo projektu:	CZ.1.07/1.4.00/21.2349</a:t>
            </a:r>
          </a:p>
          <a:p>
            <a:r>
              <a:rPr lang="cs-CZ" dirty="0" smtClean="0"/>
              <a:t>Vytvořeno:	20. 11. 2011</a:t>
            </a:r>
          </a:p>
          <a:p>
            <a:r>
              <a:rPr lang="cs-CZ" dirty="0" smtClean="0"/>
              <a:t>Určeno pro:	1. ročník ZŠ</a:t>
            </a:r>
          </a:p>
          <a:p>
            <a:r>
              <a:rPr lang="cs-CZ" dirty="0" smtClean="0"/>
              <a:t>Anotace:		Opakování učiva,upevňování sčítání a odčítání.Při správném výpočtu</a:t>
            </a:r>
          </a:p>
          <a:p>
            <a:r>
              <a:rPr lang="cs-CZ" dirty="0" smtClean="0"/>
              <a:t>                                   příkladu dochází k postupnému odkrytí obrázků s exotickými ptáky.</a:t>
            </a:r>
          </a:p>
          <a:p>
            <a:r>
              <a:rPr lang="cs-CZ" dirty="0" smtClean="0"/>
              <a:t>Citace:		Použité fotografie – </a:t>
            </a:r>
            <a:r>
              <a:rPr lang="cs-CZ" dirty="0" err="1" smtClean="0"/>
              <a:t>fotogalerie</a:t>
            </a:r>
            <a:r>
              <a:rPr lang="cs-CZ" dirty="0" smtClean="0"/>
              <a:t> autora, obrázky sady </a:t>
            </a:r>
            <a:r>
              <a:rPr lang="cs-CZ" smtClean="0"/>
              <a:t>MS </a:t>
            </a:r>
            <a:r>
              <a:rPr lang="cs-CZ" smtClean="0"/>
              <a:t>Office.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5" name="Obrázek 4" descr="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641067"/>
            <a:ext cx="7992888" cy="17486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60648"/>
            <a:ext cx="808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+ 5 =</a:t>
            </a:r>
          </a:p>
          <a:p>
            <a:r>
              <a:rPr lang="cs-CZ" dirty="0" smtClean="0"/>
              <a:t>3 + 6 =</a:t>
            </a:r>
          </a:p>
          <a:p>
            <a:r>
              <a:rPr lang="cs-CZ" dirty="0" smtClean="0"/>
              <a:t>5 + 1 =</a:t>
            </a:r>
          </a:p>
          <a:p>
            <a:r>
              <a:rPr lang="cs-CZ" dirty="0" smtClean="0"/>
              <a:t>9 + 0 =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772816"/>
            <a:ext cx="808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 – 3 =</a:t>
            </a:r>
          </a:p>
          <a:p>
            <a:r>
              <a:rPr lang="cs-CZ" dirty="0" smtClean="0"/>
              <a:t>6 – 1 =</a:t>
            </a:r>
          </a:p>
          <a:p>
            <a:r>
              <a:rPr lang="cs-CZ" dirty="0" smtClean="0"/>
              <a:t>3 – 1 =</a:t>
            </a:r>
          </a:p>
          <a:p>
            <a:r>
              <a:rPr lang="cs-CZ" dirty="0" smtClean="0"/>
              <a:t>8 – 2 =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3429000"/>
            <a:ext cx="808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 + 5 =</a:t>
            </a:r>
          </a:p>
          <a:p>
            <a:r>
              <a:rPr lang="cs-CZ" dirty="0" smtClean="0"/>
              <a:t>3 + 7 =</a:t>
            </a:r>
          </a:p>
          <a:p>
            <a:r>
              <a:rPr lang="cs-CZ" dirty="0" smtClean="0"/>
              <a:t>4 + 1 =</a:t>
            </a:r>
          </a:p>
          <a:p>
            <a:r>
              <a:rPr lang="cs-CZ" dirty="0" smtClean="0"/>
              <a:t>4 + 2 =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92080" y="5301208"/>
            <a:ext cx="808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+ 6 =</a:t>
            </a:r>
          </a:p>
          <a:p>
            <a:r>
              <a:rPr lang="cs-CZ" dirty="0" smtClean="0"/>
              <a:t>2 + 5 =</a:t>
            </a:r>
          </a:p>
          <a:p>
            <a:r>
              <a:rPr lang="cs-CZ" dirty="0" smtClean="0"/>
              <a:t>3 + 4 =</a:t>
            </a:r>
          </a:p>
          <a:p>
            <a:r>
              <a:rPr lang="cs-CZ" dirty="0" smtClean="0"/>
              <a:t>4 + 3 =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92080" y="1700808"/>
            <a:ext cx="808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 + 1 =</a:t>
            </a:r>
          </a:p>
          <a:p>
            <a:r>
              <a:rPr lang="cs-CZ" dirty="0" smtClean="0"/>
              <a:t>8 + 1 =</a:t>
            </a:r>
          </a:p>
          <a:p>
            <a:r>
              <a:rPr lang="cs-CZ" dirty="0" smtClean="0"/>
              <a:t>7 + 1 =</a:t>
            </a:r>
          </a:p>
          <a:p>
            <a:r>
              <a:rPr lang="cs-CZ" dirty="0" smtClean="0"/>
              <a:t>6 + 1 =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2080" y="3429000"/>
            <a:ext cx="808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 + 2 =</a:t>
            </a:r>
          </a:p>
          <a:p>
            <a:r>
              <a:rPr lang="cs-CZ" dirty="0" smtClean="0"/>
              <a:t>4 + </a:t>
            </a:r>
            <a:r>
              <a:rPr lang="cs-CZ" dirty="0" err="1" smtClean="0"/>
              <a:t>4</a:t>
            </a:r>
            <a:r>
              <a:rPr lang="cs-CZ" dirty="0" smtClean="0"/>
              <a:t> =</a:t>
            </a:r>
          </a:p>
          <a:p>
            <a:r>
              <a:rPr lang="cs-CZ" dirty="0" smtClean="0"/>
              <a:t>3 + 5 =</a:t>
            </a:r>
          </a:p>
          <a:p>
            <a:r>
              <a:rPr lang="cs-CZ" dirty="0" smtClean="0"/>
              <a:t>2 + 6 =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292080" y="188640"/>
            <a:ext cx="808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 – 2 =</a:t>
            </a:r>
          </a:p>
          <a:p>
            <a:r>
              <a:rPr lang="cs-CZ" dirty="0" smtClean="0"/>
              <a:t>4 – 3 =</a:t>
            </a:r>
          </a:p>
          <a:p>
            <a:r>
              <a:rPr lang="cs-CZ" dirty="0" smtClean="0"/>
              <a:t>3 – 2 =</a:t>
            </a:r>
          </a:p>
          <a:p>
            <a:r>
              <a:rPr lang="cs-CZ" dirty="0" smtClean="0"/>
              <a:t>8 – 5 =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5085184"/>
            <a:ext cx="808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 – 1 =</a:t>
            </a:r>
          </a:p>
          <a:p>
            <a:r>
              <a:rPr lang="cs-CZ" dirty="0" smtClean="0"/>
              <a:t>6 – 3 =</a:t>
            </a:r>
          </a:p>
          <a:p>
            <a:r>
              <a:rPr lang="cs-CZ" dirty="0" smtClean="0"/>
              <a:t>6 – 4 =</a:t>
            </a:r>
          </a:p>
          <a:p>
            <a:r>
              <a:rPr lang="cs-CZ" dirty="0" smtClean="0"/>
              <a:t>6 – 0 =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63688" y="260648"/>
            <a:ext cx="3016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</a:p>
          <a:p>
            <a:r>
              <a:rPr lang="cs-CZ" dirty="0" smtClean="0"/>
              <a:t>9</a:t>
            </a:r>
          </a:p>
          <a:p>
            <a:r>
              <a:rPr lang="cs-CZ" dirty="0" smtClean="0"/>
              <a:t>6</a:t>
            </a:r>
          </a:p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63688" y="1772816"/>
            <a:ext cx="3016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</a:p>
          <a:p>
            <a:r>
              <a:rPr lang="cs-CZ" dirty="0" smtClean="0"/>
              <a:t>5</a:t>
            </a:r>
          </a:p>
          <a:p>
            <a:r>
              <a:rPr lang="cs-CZ" dirty="0" smtClean="0"/>
              <a:t>2</a:t>
            </a:r>
          </a:p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63688" y="3429000"/>
            <a:ext cx="4187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</a:p>
          <a:p>
            <a:r>
              <a:rPr lang="cs-CZ" dirty="0" smtClean="0"/>
              <a:t>10</a:t>
            </a:r>
          </a:p>
          <a:p>
            <a:r>
              <a:rPr lang="cs-CZ" dirty="0" smtClean="0"/>
              <a:t>5</a:t>
            </a:r>
          </a:p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63688" y="5085184"/>
            <a:ext cx="3016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</a:p>
          <a:p>
            <a:r>
              <a:rPr lang="cs-CZ" dirty="0" smtClean="0"/>
              <a:t>3</a:t>
            </a:r>
          </a:p>
          <a:p>
            <a:r>
              <a:rPr lang="cs-CZ" dirty="0" smtClean="0"/>
              <a:t>2</a:t>
            </a:r>
          </a:p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84168" y="188640"/>
            <a:ext cx="3016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</a:p>
          <a:p>
            <a:r>
              <a:rPr lang="cs-CZ" dirty="0" smtClean="0"/>
              <a:t>1</a:t>
            </a:r>
          </a:p>
          <a:p>
            <a:r>
              <a:rPr lang="cs-CZ" dirty="0" smtClean="0"/>
              <a:t>1</a:t>
            </a:r>
          </a:p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84168" y="1700808"/>
            <a:ext cx="4187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</a:p>
          <a:p>
            <a:r>
              <a:rPr lang="cs-CZ" dirty="0" smtClean="0"/>
              <a:t>9</a:t>
            </a:r>
          </a:p>
          <a:p>
            <a:r>
              <a:rPr lang="cs-CZ" dirty="0" smtClean="0"/>
              <a:t>8</a:t>
            </a:r>
          </a:p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084168" y="3429000"/>
            <a:ext cx="3016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</a:p>
          <a:p>
            <a:r>
              <a:rPr lang="cs-CZ" dirty="0" smtClean="0"/>
              <a:t>8</a:t>
            </a:r>
          </a:p>
          <a:p>
            <a:r>
              <a:rPr lang="cs-CZ" dirty="0" smtClean="0"/>
              <a:t>8</a:t>
            </a:r>
          </a:p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084168" y="5301208"/>
            <a:ext cx="3016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</a:p>
          <a:p>
            <a:r>
              <a:rPr lang="cs-CZ" dirty="0" smtClean="0"/>
              <a:t>7</a:t>
            </a:r>
          </a:p>
          <a:p>
            <a:r>
              <a:rPr lang="cs-CZ" dirty="0" smtClean="0"/>
              <a:t>7</a:t>
            </a:r>
          </a:p>
          <a:p>
            <a:r>
              <a:rPr lang="cs-CZ" dirty="0" smtClean="0"/>
              <a:t>7</a:t>
            </a:r>
            <a:endParaRPr lang="cs-CZ" dirty="0"/>
          </a:p>
        </p:txBody>
      </p:sp>
      <p:pic>
        <p:nvPicPr>
          <p:cNvPr id="18" name="Obrázek 17" descr="ara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0"/>
            <a:ext cx="2952328" cy="1641348"/>
          </a:xfrm>
          <a:prstGeom prst="rect">
            <a:avLst/>
          </a:prstGeom>
        </p:spPr>
      </p:pic>
      <p:pic>
        <p:nvPicPr>
          <p:cNvPr id="19" name="Obrázek 18" descr="ara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1628800"/>
            <a:ext cx="2952328" cy="1672810"/>
          </a:xfrm>
          <a:prstGeom prst="rect">
            <a:avLst/>
          </a:prstGeom>
        </p:spPr>
      </p:pic>
      <p:pic>
        <p:nvPicPr>
          <p:cNvPr id="20" name="Obrázek 19" descr="ara 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3284984"/>
            <a:ext cx="2952326" cy="1677339"/>
          </a:xfrm>
          <a:prstGeom prst="rect">
            <a:avLst/>
          </a:prstGeom>
        </p:spPr>
      </p:pic>
      <p:pic>
        <p:nvPicPr>
          <p:cNvPr id="21" name="Obrázek 20" descr="ara 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9592" y="4941168"/>
            <a:ext cx="2939678" cy="1685763"/>
          </a:xfrm>
          <a:prstGeom prst="rect">
            <a:avLst/>
          </a:prstGeom>
        </p:spPr>
      </p:pic>
      <p:pic>
        <p:nvPicPr>
          <p:cNvPr id="22" name="Obrázek 21" descr="ara 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51920" y="0"/>
            <a:ext cx="2880320" cy="1639331"/>
          </a:xfrm>
          <a:prstGeom prst="rect">
            <a:avLst/>
          </a:prstGeom>
        </p:spPr>
      </p:pic>
      <p:pic>
        <p:nvPicPr>
          <p:cNvPr id="23" name="Obrázek 22" descr="ara 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51920" y="1628801"/>
            <a:ext cx="2894451" cy="1656183"/>
          </a:xfrm>
          <a:prstGeom prst="rect">
            <a:avLst/>
          </a:prstGeom>
        </p:spPr>
      </p:pic>
      <p:pic>
        <p:nvPicPr>
          <p:cNvPr id="24" name="Obrázek 23" descr="ara 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851921" y="3284984"/>
            <a:ext cx="2880320" cy="1629117"/>
          </a:xfrm>
          <a:prstGeom prst="rect">
            <a:avLst/>
          </a:prstGeom>
        </p:spPr>
      </p:pic>
      <p:pic>
        <p:nvPicPr>
          <p:cNvPr id="25" name="Obrázek 24" descr="ara 8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779913" y="4869160"/>
            <a:ext cx="2952328" cy="1728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1403648" y="620688"/>
            <a:ext cx="14574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 – 2 – 1 =</a:t>
            </a:r>
          </a:p>
          <a:p>
            <a:r>
              <a:rPr lang="cs-CZ" sz="2400" dirty="0" smtClean="0"/>
              <a:t>3 + </a:t>
            </a:r>
            <a:r>
              <a:rPr lang="cs-CZ" sz="2400" dirty="0" err="1" smtClean="0"/>
              <a:t>3</a:t>
            </a:r>
            <a:r>
              <a:rPr lang="cs-CZ" sz="2400" dirty="0" smtClean="0"/>
              <a:t> + 2 =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843808" y="620688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</a:p>
          <a:p>
            <a:r>
              <a:rPr lang="cs-CZ" sz="2400" dirty="0" smtClean="0"/>
              <a:t>8</a:t>
            </a:r>
            <a:endParaRPr lang="cs-CZ" sz="2400" dirty="0"/>
          </a:p>
        </p:txBody>
      </p:sp>
      <p:pic>
        <p:nvPicPr>
          <p:cNvPr id="2" name="Obrázek 1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48680"/>
            <a:ext cx="3600400" cy="1139048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5292080" y="548680"/>
            <a:ext cx="16129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 – 5 – 1 =</a:t>
            </a:r>
          </a:p>
          <a:p>
            <a:r>
              <a:rPr lang="cs-CZ" sz="2400" dirty="0" smtClean="0"/>
              <a:t>10 – 5 – 2 =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48264" y="548680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</a:t>
            </a:r>
          </a:p>
          <a:p>
            <a:r>
              <a:rPr lang="cs-CZ" sz="2400" dirty="0" smtClean="0"/>
              <a:t>3</a:t>
            </a:r>
            <a:endParaRPr lang="cs-CZ" sz="2400" dirty="0"/>
          </a:p>
        </p:txBody>
      </p:sp>
      <p:pic>
        <p:nvPicPr>
          <p:cNvPr id="3" name="Obrázek 2" descr="Toco Toucan - Kop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548680"/>
            <a:ext cx="3595569" cy="1080120"/>
          </a:xfrm>
          <a:prstGeom prst="rect">
            <a:avLst/>
          </a:prstGeom>
        </p:spPr>
      </p:pic>
      <p:sp>
        <p:nvSpPr>
          <p:cNvPr id="19" name="TextovéPole 18"/>
          <p:cNvSpPr txBox="1"/>
          <p:nvPr/>
        </p:nvSpPr>
        <p:spPr>
          <a:xfrm>
            <a:off x="1403648" y="1844824"/>
            <a:ext cx="14574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 – 5 – 1 =</a:t>
            </a:r>
          </a:p>
          <a:p>
            <a:r>
              <a:rPr lang="cs-CZ" sz="2400" dirty="0" smtClean="0"/>
              <a:t>8 – 1 – 3 =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771800" y="1844824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</a:p>
          <a:p>
            <a:r>
              <a:rPr lang="cs-CZ" sz="2400" dirty="0" smtClean="0"/>
              <a:t>4</a:t>
            </a:r>
            <a:endParaRPr lang="cs-CZ" sz="2400" dirty="0"/>
          </a:p>
        </p:txBody>
      </p:sp>
      <p:pic>
        <p:nvPicPr>
          <p:cNvPr id="10" name="Obrázek 9" descr="Toco Toucan - Kopie (8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1628800"/>
            <a:ext cx="3600400" cy="1105583"/>
          </a:xfrm>
          <a:prstGeom prst="rect">
            <a:avLst/>
          </a:prstGeom>
        </p:spPr>
      </p:pic>
      <p:sp>
        <p:nvSpPr>
          <p:cNvPr id="21" name="TextovéPole 20"/>
          <p:cNvSpPr txBox="1"/>
          <p:nvPr/>
        </p:nvSpPr>
        <p:spPr>
          <a:xfrm>
            <a:off x="5292080" y="1700808"/>
            <a:ext cx="14574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+ 1 + 4 =</a:t>
            </a:r>
          </a:p>
          <a:p>
            <a:r>
              <a:rPr lang="cs-CZ" sz="2400" dirty="0" smtClean="0"/>
              <a:t>8 + 1 + 0 =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04248" y="1700808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</a:t>
            </a:r>
          </a:p>
          <a:p>
            <a:r>
              <a:rPr lang="cs-CZ" sz="2400" dirty="0" smtClean="0"/>
              <a:t>9</a:t>
            </a:r>
            <a:endParaRPr lang="cs-CZ" sz="2400" dirty="0"/>
          </a:p>
        </p:txBody>
      </p:sp>
      <p:pic>
        <p:nvPicPr>
          <p:cNvPr id="4" name="Obrázek 3" descr="Toco Toucan - Kopie (2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1628800"/>
            <a:ext cx="3600400" cy="1088831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1403648" y="2852936"/>
            <a:ext cx="14574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 – 2 – 4 =</a:t>
            </a:r>
          </a:p>
          <a:p>
            <a:r>
              <a:rPr lang="cs-CZ" sz="2400" dirty="0" smtClean="0"/>
              <a:t>3 – 1 – 0 =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771800" y="2852936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0</a:t>
            </a:r>
          </a:p>
          <a:p>
            <a:r>
              <a:rPr lang="cs-CZ" sz="2400" dirty="0" smtClean="0"/>
              <a:t>2</a:t>
            </a:r>
            <a:endParaRPr lang="cs-CZ" sz="2400" dirty="0"/>
          </a:p>
        </p:txBody>
      </p:sp>
      <p:pic>
        <p:nvPicPr>
          <p:cNvPr id="11" name="Obrázek 10" descr="Toco Toucan - Kopie (9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71600" y="2708920"/>
            <a:ext cx="3600400" cy="1152128"/>
          </a:xfrm>
          <a:prstGeom prst="rect">
            <a:avLst/>
          </a:prstGeom>
        </p:spPr>
      </p:pic>
      <p:sp>
        <p:nvSpPr>
          <p:cNvPr id="25" name="TextovéPole 24"/>
          <p:cNvSpPr txBox="1"/>
          <p:nvPr/>
        </p:nvSpPr>
        <p:spPr>
          <a:xfrm>
            <a:off x="5292080" y="2780928"/>
            <a:ext cx="14574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 + </a:t>
            </a:r>
            <a:r>
              <a:rPr lang="cs-CZ" sz="2400" dirty="0" err="1" smtClean="0"/>
              <a:t>3</a:t>
            </a:r>
            <a:r>
              <a:rPr lang="cs-CZ" sz="2400" dirty="0" smtClean="0"/>
              <a:t> + 2 =</a:t>
            </a:r>
          </a:p>
          <a:p>
            <a:r>
              <a:rPr lang="cs-CZ" sz="2400" dirty="0" smtClean="0"/>
              <a:t>1 + 2 + 3 =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732240" y="2780928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</a:t>
            </a:r>
          </a:p>
          <a:p>
            <a:r>
              <a:rPr lang="cs-CZ" sz="2400" dirty="0" smtClean="0"/>
              <a:t>6</a:t>
            </a:r>
            <a:endParaRPr lang="cs-CZ" sz="2400" dirty="0"/>
          </a:p>
        </p:txBody>
      </p:sp>
      <p:pic>
        <p:nvPicPr>
          <p:cNvPr id="5" name="Obrázek 4" descr="Toco Toucan - Kopie (3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72000" y="2708920"/>
            <a:ext cx="3600400" cy="112512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403648" y="3933056"/>
            <a:ext cx="16129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 – 2 – 1 =</a:t>
            </a:r>
          </a:p>
          <a:p>
            <a:r>
              <a:rPr lang="cs-CZ" sz="2400" dirty="0" smtClean="0"/>
              <a:t>10 – 1 – 3 =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987824" y="3933056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</a:t>
            </a:r>
          </a:p>
          <a:p>
            <a:r>
              <a:rPr lang="cs-CZ" sz="2400" dirty="0" smtClean="0"/>
              <a:t>6</a:t>
            </a:r>
            <a:endParaRPr lang="cs-CZ" sz="2400" dirty="0"/>
          </a:p>
        </p:txBody>
      </p:sp>
      <p:pic>
        <p:nvPicPr>
          <p:cNvPr id="6" name="Obrázek 5" descr="Toco Toucan - Kopie (4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71600" y="3861048"/>
            <a:ext cx="3600400" cy="1040420"/>
          </a:xfrm>
          <a:prstGeom prst="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5292080" y="4005064"/>
            <a:ext cx="14574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+ 1 + 5 =</a:t>
            </a:r>
          </a:p>
          <a:p>
            <a:r>
              <a:rPr lang="cs-CZ" sz="2400" dirty="0" smtClean="0"/>
              <a:t>4 + 3 + </a:t>
            </a:r>
            <a:r>
              <a:rPr lang="cs-CZ" sz="2400" dirty="0" err="1" smtClean="0"/>
              <a:t>3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732240" y="4005064"/>
            <a:ext cx="4956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</a:t>
            </a:r>
          </a:p>
          <a:p>
            <a:r>
              <a:rPr lang="cs-CZ" sz="2400" dirty="0" smtClean="0"/>
              <a:t>10</a:t>
            </a:r>
            <a:endParaRPr lang="cs-CZ" sz="2400" dirty="0"/>
          </a:p>
        </p:txBody>
      </p:sp>
      <p:pic>
        <p:nvPicPr>
          <p:cNvPr id="7" name="Obrázek 6" descr="Toco Toucan - Kopie (5)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572000" y="3789040"/>
            <a:ext cx="3601306" cy="1152128"/>
          </a:xfrm>
          <a:prstGeom prst="rect">
            <a:avLst/>
          </a:prstGeom>
        </p:spPr>
      </p:pic>
      <p:sp>
        <p:nvSpPr>
          <p:cNvPr id="31" name="TextovéPole 30"/>
          <p:cNvSpPr txBox="1"/>
          <p:nvPr/>
        </p:nvSpPr>
        <p:spPr>
          <a:xfrm>
            <a:off x="1475656" y="5013176"/>
            <a:ext cx="14574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 + 5 + 4 =</a:t>
            </a:r>
          </a:p>
          <a:p>
            <a:r>
              <a:rPr lang="cs-CZ" sz="2400" dirty="0" smtClean="0"/>
              <a:t>2 + </a:t>
            </a:r>
            <a:r>
              <a:rPr lang="cs-CZ" sz="2400" dirty="0" err="1" smtClean="0"/>
              <a:t>2</a:t>
            </a:r>
            <a:r>
              <a:rPr lang="cs-CZ" sz="2400" dirty="0" smtClean="0"/>
              <a:t> + 3 =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915816" y="5013176"/>
            <a:ext cx="4956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</a:t>
            </a:r>
          </a:p>
          <a:p>
            <a:r>
              <a:rPr lang="cs-CZ" sz="2400" dirty="0" smtClean="0"/>
              <a:t>7</a:t>
            </a:r>
            <a:endParaRPr lang="cs-CZ" sz="2400" dirty="0"/>
          </a:p>
        </p:txBody>
      </p:sp>
      <p:pic>
        <p:nvPicPr>
          <p:cNvPr id="9" name="Obrázek 8" descr="Toco Toucan - Kopie (7)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71600" y="4869160"/>
            <a:ext cx="3600400" cy="1152128"/>
          </a:xfrm>
          <a:prstGeom prst="rect">
            <a:avLst/>
          </a:prstGeom>
        </p:spPr>
      </p:pic>
      <p:sp>
        <p:nvSpPr>
          <p:cNvPr id="33" name="TextovéPole 32"/>
          <p:cNvSpPr txBox="1"/>
          <p:nvPr/>
        </p:nvSpPr>
        <p:spPr>
          <a:xfrm>
            <a:off x="5292080" y="5085184"/>
            <a:ext cx="14574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 – 3 – </a:t>
            </a:r>
            <a:r>
              <a:rPr lang="cs-CZ" sz="2400" dirty="0" err="1" smtClean="0"/>
              <a:t>3</a:t>
            </a:r>
            <a:r>
              <a:rPr lang="cs-CZ" sz="2400" dirty="0" smtClean="0"/>
              <a:t> =</a:t>
            </a:r>
          </a:p>
          <a:p>
            <a:r>
              <a:rPr lang="cs-CZ" sz="2400" dirty="0" smtClean="0"/>
              <a:t>9 – 6 – 3 =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732240" y="5085184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</a:p>
          <a:p>
            <a:r>
              <a:rPr lang="cs-CZ" sz="2400" dirty="0" smtClean="0"/>
              <a:t>0</a:t>
            </a:r>
            <a:endParaRPr lang="cs-CZ" sz="2400" dirty="0"/>
          </a:p>
        </p:txBody>
      </p:sp>
      <p:pic>
        <p:nvPicPr>
          <p:cNvPr id="8" name="Obrázek 7" descr="Toco Toucan - Kopie (6)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572000" y="4941168"/>
            <a:ext cx="3600400" cy="10635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/>
      <p:bldP spid="22" grpId="0"/>
      <p:bldP spid="24" grpId="0"/>
      <p:bldP spid="26" grpId="0"/>
      <p:bldP spid="28" grpId="0"/>
      <p:bldP spid="30" grpId="0"/>
      <p:bldP spid="32" grpId="0"/>
      <p:bldP spid="34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259</TotalTime>
  <Words>306</Words>
  <Application>Microsoft Office PowerPoint</Application>
  <PresentationFormat>Předvádění na obrazovce (4:3)</PresentationFormat>
  <Paragraphs>117</Paragraphs>
  <Slides>3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Jaroslav Demjančuk</dc:creator>
  <cp:lastModifiedBy>Markéta Demjančuková</cp:lastModifiedBy>
  <cp:revision>37</cp:revision>
  <dcterms:created xsi:type="dcterms:W3CDTF">2011-10-22T19:41:33Z</dcterms:created>
  <dcterms:modified xsi:type="dcterms:W3CDTF">2011-11-23T21:48:01Z</dcterms:modified>
</cp:coreProperties>
</file>