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551AA-014D-4969-80F3-7F3E633EF82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705E1-8CAF-4319-A0D1-BCB1C5D85F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551AA-014D-4969-80F3-7F3E633EF82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705E1-8CAF-4319-A0D1-BCB1C5D85F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551AA-014D-4969-80F3-7F3E633EF82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705E1-8CAF-4319-A0D1-BCB1C5D85F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551AA-014D-4969-80F3-7F3E633EF82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705E1-8CAF-4319-A0D1-BCB1C5D85F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551AA-014D-4969-80F3-7F3E633EF82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705E1-8CAF-4319-A0D1-BCB1C5D85F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551AA-014D-4969-80F3-7F3E633EF82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705E1-8CAF-4319-A0D1-BCB1C5D85F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551AA-014D-4969-80F3-7F3E633EF82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705E1-8CAF-4319-A0D1-BCB1C5D85F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551AA-014D-4969-80F3-7F3E633EF82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705E1-8CAF-4319-A0D1-BCB1C5D85F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551AA-014D-4969-80F3-7F3E633EF82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705E1-8CAF-4319-A0D1-BCB1C5D85F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551AA-014D-4969-80F3-7F3E633EF82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705E1-8CAF-4319-A0D1-BCB1C5D85F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551AA-014D-4969-80F3-7F3E633EF82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705E1-8CAF-4319-A0D1-BCB1C5D85F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C551AA-014D-4969-80F3-7F3E633EF82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0705E1-8CAF-4319-A0D1-BCB1C5D85F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smtClean="0">
                <a:latin typeface="Arial" pitchFamily="34" charset="0"/>
                <a:cs typeface="Arial" pitchFamily="34" charset="0"/>
              </a:rPr>
              <a:t>VY_32_INOVACE_04_08_hospodaření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domácnosti, příjmy a výdaje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Pracovní činnosti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400" b="1" dirty="0" smtClean="0">
                <a:solidFill>
                  <a:schemeClr val="tx1"/>
                </a:solidFill>
              </a:rPr>
              <a:t> Popis prezentace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700" b="1" dirty="0" smtClean="0">
                <a:solidFill>
                  <a:srgbClr val="C00000"/>
                </a:solidFill>
              </a:rPr>
              <a:t/>
            </a:r>
            <a:br>
              <a:rPr lang="cs-CZ" sz="2700" b="1" dirty="0" smtClean="0">
                <a:solidFill>
                  <a:srgbClr val="C00000"/>
                </a:solidFill>
              </a:rPr>
            </a:br>
            <a:endParaRPr lang="cs-CZ" sz="27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pPr marL="514350" indent="-514350" algn="ctr">
              <a:buAutoNum type="arabicPeriod"/>
            </a:pPr>
            <a:r>
              <a:rPr lang="cs-CZ" dirty="0" smtClean="0"/>
              <a:t>– 4. </a:t>
            </a:r>
            <a:r>
              <a:rPr lang="cs-CZ" dirty="0" smtClean="0"/>
              <a:t>snímek- </a:t>
            </a:r>
            <a:r>
              <a:rPr lang="cs-CZ" dirty="0" smtClean="0"/>
              <a:t>slova v </a:t>
            </a:r>
            <a:r>
              <a:rPr lang="cs-CZ" dirty="0" err="1" smtClean="0"/>
              <a:t>osmisměrce</a:t>
            </a:r>
            <a:r>
              <a:rPr lang="cs-CZ" dirty="0" smtClean="0"/>
              <a:t> doplň a z chybějících písmen </a:t>
            </a:r>
            <a:r>
              <a:rPr lang="cs-CZ" smtClean="0"/>
              <a:t>sestav slovo.</a:t>
            </a:r>
            <a:endParaRPr lang="cs-CZ" dirty="0" smtClean="0"/>
          </a:p>
          <a:p>
            <a:pPr marL="514350" indent="-514350" algn="ctr">
              <a:buNone/>
            </a:pPr>
            <a:r>
              <a:rPr lang="cs-CZ" dirty="0" smtClean="0"/>
              <a:t>V každé </a:t>
            </a:r>
            <a:r>
              <a:rPr lang="cs-CZ" dirty="0" err="1" smtClean="0"/>
              <a:t>osmisměrce</a:t>
            </a:r>
            <a:r>
              <a:rPr lang="cs-CZ" dirty="0" smtClean="0"/>
              <a:t> vyjde jedno slovo, které patří do výdajů.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BCBCB"/>
            </a:gs>
            <a:gs pos="13000">
              <a:srgbClr val="5F5F5F"/>
            </a:gs>
            <a:gs pos="21001">
              <a:srgbClr val="5F5F5F"/>
            </a:gs>
            <a:gs pos="63000">
              <a:srgbClr val="FFFFFF"/>
            </a:gs>
            <a:gs pos="67000">
              <a:srgbClr val="B2B2B2"/>
            </a:gs>
            <a:gs pos="69000">
              <a:srgbClr val="292929"/>
            </a:gs>
            <a:gs pos="82001">
              <a:srgbClr val="777777"/>
            </a:gs>
            <a:gs pos="100000">
              <a:srgbClr val="EAEAE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 výdaje patří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4038597" cy="1854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48733"/>
                <a:gridCol w="448733"/>
                <a:gridCol w="448733"/>
                <a:gridCol w="448733"/>
                <a:gridCol w="448733"/>
                <a:gridCol w="448733"/>
                <a:gridCol w="448733"/>
                <a:gridCol w="448733"/>
                <a:gridCol w="44873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Ž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F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Ř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Ý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Žárovka</a:t>
            </a:r>
          </a:p>
          <a:p>
            <a:r>
              <a:rPr lang="cs-CZ" dirty="0" smtClean="0"/>
              <a:t>Mýdlo</a:t>
            </a:r>
          </a:p>
          <a:p>
            <a:r>
              <a:rPr lang="cs-CZ" dirty="0" smtClean="0"/>
              <a:t>Zámek</a:t>
            </a:r>
          </a:p>
          <a:p>
            <a:r>
              <a:rPr lang="cs-CZ" dirty="0" smtClean="0"/>
              <a:t>Kniha</a:t>
            </a:r>
          </a:p>
          <a:p>
            <a:r>
              <a:rPr lang="cs-CZ" dirty="0" smtClean="0"/>
              <a:t>Jeřáb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(NÁJEM)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 výdaje patří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4038606" cy="22250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10662"/>
                <a:gridCol w="310662"/>
                <a:gridCol w="310662"/>
                <a:gridCol w="310662"/>
                <a:gridCol w="310662"/>
                <a:gridCol w="310662"/>
                <a:gridCol w="310662"/>
                <a:gridCol w="310662"/>
                <a:gridCol w="310662"/>
                <a:gridCol w="310662"/>
                <a:gridCol w="310662"/>
                <a:gridCol w="310662"/>
                <a:gridCol w="31066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G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G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F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G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W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Ž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G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G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Kos</a:t>
            </a:r>
          </a:p>
          <a:p>
            <a:r>
              <a:rPr lang="cs-CZ" dirty="0" smtClean="0"/>
              <a:t>Obraz</a:t>
            </a:r>
          </a:p>
          <a:p>
            <a:r>
              <a:rPr lang="cs-CZ" dirty="0" smtClean="0"/>
              <a:t>Motorka</a:t>
            </a:r>
          </a:p>
          <a:p>
            <a:r>
              <a:rPr lang="cs-CZ" dirty="0" smtClean="0"/>
              <a:t>Věž</a:t>
            </a:r>
          </a:p>
          <a:p>
            <a:r>
              <a:rPr lang="cs-CZ" dirty="0" smtClean="0"/>
              <a:t>Autobus</a:t>
            </a:r>
          </a:p>
          <a:p>
            <a:r>
              <a:rPr lang="cs-CZ" dirty="0" smtClean="0"/>
              <a:t>Telefon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(STRAVA)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 výdaje patří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707195323"/>
              </p:ext>
            </p:extLst>
          </p:nvPr>
        </p:nvGraphicFramePr>
        <p:xfrm>
          <a:off x="457200" y="1600200"/>
          <a:ext cx="4038597" cy="259588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48733"/>
                <a:gridCol w="448733"/>
                <a:gridCol w="448733"/>
                <a:gridCol w="448733"/>
                <a:gridCol w="448733"/>
                <a:gridCol w="448733"/>
                <a:gridCol w="448733"/>
                <a:gridCol w="448733"/>
                <a:gridCol w="44873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F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Pytel</a:t>
            </a:r>
          </a:p>
          <a:p>
            <a:r>
              <a:rPr lang="cs-CZ" dirty="0" smtClean="0"/>
              <a:t>Svíčka</a:t>
            </a:r>
          </a:p>
          <a:p>
            <a:r>
              <a:rPr lang="cs-CZ" dirty="0" smtClean="0"/>
              <a:t>Jetel</a:t>
            </a:r>
          </a:p>
          <a:p>
            <a:r>
              <a:rPr lang="cs-CZ" dirty="0" smtClean="0"/>
              <a:t>Strom</a:t>
            </a:r>
          </a:p>
          <a:p>
            <a:r>
              <a:rPr lang="cs-CZ" dirty="0" smtClean="0"/>
              <a:t>Okno</a:t>
            </a:r>
          </a:p>
          <a:p>
            <a:r>
              <a:rPr lang="cs-CZ" dirty="0" smtClean="0"/>
              <a:t>Hrneček</a:t>
            </a:r>
          </a:p>
          <a:p>
            <a:r>
              <a:rPr lang="cs-CZ" dirty="0" smtClean="0"/>
              <a:t>Řepa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(SPOŘENÍ)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 výdaje patří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181432532"/>
              </p:ext>
            </p:extLst>
          </p:nvPr>
        </p:nvGraphicFramePr>
        <p:xfrm>
          <a:off x="457200" y="1600200"/>
          <a:ext cx="4038600" cy="29667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36550"/>
                <a:gridCol w="336550"/>
                <a:gridCol w="336550"/>
                <a:gridCol w="336550"/>
                <a:gridCol w="336550"/>
                <a:gridCol w="336550"/>
                <a:gridCol w="336550"/>
                <a:gridCol w="336550"/>
                <a:gridCol w="336550"/>
                <a:gridCol w="336550"/>
                <a:gridCol w="336550"/>
                <a:gridCol w="33655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G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F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G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F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W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Kočka</a:t>
            </a:r>
          </a:p>
          <a:p>
            <a:r>
              <a:rPr lang="cs-CZ" dirty="0" smtClean="0"/>
              <a:t>Ubrus</a:t>
            </a:r>
          </a:p>
          <a:p>
            <a:r>
              <a:rPr lang="cs-CZ" dirty="0" smtClean="0"/>
              <a:t>Tráva</a:t>
            </a:r>
          </a:p>
          <a:p>
            <a:r>
              <a:rPr lang="cs-CZ" dirty="0" smtClean="0"/>
              <a:t>Klika</a:t>
            </a:r>
          </a:p>
          <a:p>
            <a:r>
              <a:rPr lang="cs-CZ" dirty="0" smtClean="0"/>
              <a:t>Lampa</a:t>
            </a:r>
          </a:p>
          <a:p>
            <a:r>
              <a:rPr lang="cs-CZ" dirty="0" smtClean="0"/>
              <a:t>Jitrnice</a:t>
            </a:r>
          </a:p>
          <a:p>
            <a:r>
              <a:rPr lang="cs-CZ" dirty="0" smtClean="0"/>
              <a:t>Věci</a:t>
            </a:r>
          </a:p>
          <a:p>
            <a:r>
              <a:rPr lang="cs-CZ" dirty="0" smtClean="0"/>
              <a:t>Káva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(POJISTKA)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Microsoft PowerPoint_vložení_tabulka</a:t>
            </a:r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Bc. Radka Doubková.</a:t>
            </a:r>
            <a:endParaRPr lang="cs-CZ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389</Words>
  <Application>Microsoft Office PowerPoint</Application>
  <PresentationFormat>Předvádění na obrazovce (4:3)</PresentationFormat>
  <Paragraphs>336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        Popis prezentace      </vt:lpstr>
      <vt:lpstr>Mezi výdaje patří</vt:lpstr>
      <vt:lpstr>Mezi výdaje patří</vt:lpstr>
      <vt:lpstr>Mezi výdaje patří</vt:lpstr>
      <vt:lpstr>Mezi výdaje patří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 Nováková</dc:creator>
  <cp:lastModifiedBy>žak</cp:lastModifiedBy>
  <cp:revision>19</cp:revision>
  <dcterms:created xsi:type="dcterms:W3CDTF">2011-12-12T17:43:23Z</dcterms:created>
  <dcterms:modified xsi:type="dcterms:W3CDTF">2012-03-30T12:24:42Z</dcterms:modified>
</cp:coreProperties>
</file>