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5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40" autoAdjust="0"/>
  </p:normalViewPr>
  <p:slideViewPr>
    <p:cSldViewPr>
      <p:cViewPr varScale="1">
        <p:scale>
          <a:sx n="67" d="100"/>
          <a:sy n="67" d="100"/>
        </p:scale>
        <p:origin x="-147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A0183CE-69D3-4101-9B5D-20EA4AB575F7}" type="datetimeFigureOut">
              <a:rPr lang="cs-CZ" smtClean="0"/>
              <a:t>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4CF328A-C59E-4948-94CB-CE84C10007F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PXinFjtIy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g18Np_JIn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FPwm0e_K98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430" name="Group 46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360572668"/>
              </p:ext>
            </p:extLst>
          </p:nvPr>
        </p:nvGraphicFramePr>
        <p:xfrm>
          <a:off x="914400" y="1268413"/>
          <a:ext cx="8229600" cy="409797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25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VY_32_INOVACE_HV_18_SVO_Pozdni romantismus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25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Klára Svobodová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Hudební výchova – dějiny hudby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 čtyřletého gymnázia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4.4. 2014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znalosti o problematice neoklasicismu a jeho významných představitelů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množství ukázek umožňuje učiteli volit a zaměřit se na to, co studenty nejvíce zajímá, co poslouchají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6420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b="1" dirty="0">
                <a:solidFill>
                  <a:srgbClr val="FFFFFF"/>
                </a:solidFill>
                <a:latin typeface="Times New Roman"/>
                <a:cs typeface="Arial" charset="0"/>
              </a:rPr>
              <a:t>DIGITÁLNÍ UČEBNÍ MATERIÁL</a:t>
            </a:r>
          </a:p>
        </p:txBody>
      </p:sp>
      <p:pic>
        <p:nvPicPr>
          <p:cNvPr id="164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0285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Pozdní romantismus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Klára Svobodová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924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Charakteristické rysy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Uzavírá jednu velkou hudební epochu</a:t>
            </a:r>
          </a:p>
          <a:p>
            <a:r>
              <a:rPr lang="cs-CZ" dirty="0" smtClean="0"/>
              <a:t>Přináší uvolnění harmonie i hudebních forem</a:t>
            </a:r>
          </a:p>
          <a:p>
            <a:r>
              <a:rPr lang="cs-CZ" dirty="0" smtClean="0"/>
              <a:t>Prvky subjektivně zabarvené, autobiograficky cítěné hudební psychologie-intimní líčení vnitřních stavů</a:t>
            </a:r>
          </a:p>
          <a:p>
            <a:r>
              <a:rPr lang="cs-CZ" dirty="0" smtClean="0"/>
              <a:t>V hudebním vnímání a tvoření navazují na Richarda Wagnera a jeho operu Tristana  Isolda</a:t>
            </a:r>
          </a:p>
          <a:p>
            <a:r>
              <a:rPr lang="cs-CZ" dirty="0" smtClean="0"/>
              <a:t>Psychické stavy jedince jsou vyjádřeny harmonickou a tonální stránkou díla</a:t>
            </a:r>
          </a:p>
          <a:p>
            <a:r>
              <a:rPr lang="cs-CZ" dirty="0" smtClean="0">
                <a:hlinkClick r:id="rId2"/>
              </a:rPr>
              <a:t>https://www.youtube.com/watch?v=zPXinFjtIyg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872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Gustav Mahler (1860-1911)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Narodil se v kališti u Humpolce</a:t>
            </a:r>
          </a:p>
          <a:p>
            <a:r>
              <a:rPr lang="cs-CZ" dirty="0" smtClean="0"/>
              <a:t>Působil jako ředitel vídeňské dvorní opery, kterou povznesl na světovou úroveň</a:t>
            </a:r>
          </a:p>
          <a:p>
            <a:r>
              <a:rPr lang="cs-CZ" dirty="0" smtClean="0"/>
              <a:t>Celý život pracoval v divadle, ale nikdy nenapsal žádnou operu, aby předešel pomluvám</a:t>
            </a:r>
          </a:p>
          <a:p>
            <a:r>
              <a:rPr lang="cs-CZ" dirty="0" smtClean="0"/>
              <a:t>Autor devíti symfonií</a:t>
            </a:r>
          </a:p>
          <a:p>
            <a:r>
              <a:rPr lang="cs-CZ" dirty="0" smtClean="0">
                <a:hlinkClick r:id="rId2"/>
              </a:rPr>
              <a:t>https://www.youtube.com/watch?v=ag18Np_JInY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1519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Richard </a:t>
            </a:r>
            <a:r>
              <a:rPr lang="cs-CZ" dirty="0" err="1" smtClean="0"/>
              <a:t>Strauss</a:t>
            </a:r>
            <a:r>
              <a:rPr lang="cs-CZ" dirty="0" smtClean="0"/>
              <a:t> (1864-1949)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Za svého života velmi uznávaný autor</a:t>
            </a:r>
          </a:p>
          <a:p>
            <a:r>
              <a:rPr lang="cs-CZ" dirty="0" smtClean="0"/>
              <a:t>Dirigent předních evropských orchestrů a operních scén</a:t>
            </a:r>
          </a:p>
          <a:p>
            <a:r>
              <a:rPr lang="cs-CZ" dirty="0" smtClean="0"/>
              <a:t>Skladby obsazoval nástroji s důrazem na barevnost zvuku</a:t>
            </a:r>
          </a:p>
          <a:p>
            <a:r>
              <a:rPr lang="cs-CZ" dirty="0" smtClean="0"/>
              <a:t>Od svých 60 let se  věnuje jen kompozici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https://www.youtube.com/watch?v=IFPwm0e_K98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Úkoly: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</a:t>
            </a:r>
            <a:r>
              <a:rPr lang="cs-CZ" dirty="0" smtClean="0"/>
              <a:t>terý nástroj přejímá neobvykle důležitou úlohu na  počátku této skladby?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Proč si </a:t>
            </a:r>
            <a:r>
              <a:rPr lang="cs-CZ" dirty="0"/>
              <a:t>m</a:t>
            </a:r>
            <a:r>
              <a:rPr lang="cs-CZ" dirty="0" smtClean="0"/>
              <a:t>yslíš, že tomu tak  je?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Kterým filosofem se Richard </a:t>
            </a:r>
            <a:r>
              <a:rPr lang="cs-CZ" dirty="0" err="1" smtClean="0"/>
              <a:t>Strauss</a:t>
            </a:r>
            <a:r>
              <a:rPr lang="cs-CZ" dirty="0" smtClean="0"/>
              <a:t> inspiroval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560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Opery: Salome, Elektra, Růžový kavalír</a:t>
            </a:r>
            <a:endParaRPr lang="cs-CZ" dirty="0" smtClean="0"/>
          </a:p>
          <a:p>
            <a:r>
              <a:rPr lang="cs-CZ" dirty="0" smtClean="0"/>
              <a:t>Symfonické básně: Z Itálie, Don Juan, Tak pravil </a:t>
            </a:r>
            <a:r>
              <a:rPr lang="cs-CZ" dirty="0" err="1" smtClean="0"/>
              <a:t>Zarathustra</a:t>
            </a:r>
            <a:r>
              <a:rPr lang="cs-CZ" dirty="0" smtClean="0"/>
              <a:t>, </a:t>
            </a:r>
            <a:r>
              <a:rPr lang="cs-CZ" dirty="0" err="1" smtClean="0"/>
              <a:t>Macbeth</a:t>
            </a:r>
            <a:r>
              <a:rPr lang="cs-CZ" dirty="0" smtClean="0"/>
              <a:t>, Don Quijote, Enšpíglova šibalství</a:t>
            </a:r>
          </a:p>
          <a:p>
            <a:r>
              <a:rPr lang="cs-CZ" b="1" dirty="0" smtClean="0"/>
              <a:t>Úkol: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Kterými literáty se </a:t>
            </a:r>
            <a:r>
              <a:rPr lang="cs-CZ" dirty="0" err="1" smtClean="0"/>
              <a:t>Strauss</a:t>
            </a:r>
            <a:r>
              <a:rPr lang="cs-CZ" dirty="0" smtClean="0"/>
              <a:t> inspiroval?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Znáš je? Uměl bys stručně popsat jejich obsah?</a:t>
            </a:r>
          </a:p>
        </p:txBody>
      </p:sp>
    </p:spTree>
    <p:extLst>
      <p:ext uri="{BB962C8B-B14F-4D97-AF65-F5344CB8AC3E}">
        <p14:creationId xmlns:p14="http://schemas.microsoft.com/office/powerpoint/2010/main" val="1099789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Alexandr Nikolajevič </a:t>
            </a:r>
            <a:r>
              <a:rPr lang="cs-CZ" dirty="0" err="1" smtClean="0"/>
              <a:t>Skrjabin</a:t>
            </a:r>
            <a:r>
              <a:rPr lang="cs-CZ" dirty="0" smtClean="0"/>
              <a:t> (1872-1915)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Skladatel a vynikající pianista</a:t>
            </a:r>
          </a:p>
          <a:p>
            <a:r>
              <a:rPr lang="cs-CZ" dirty="0" smtClean="0"/>
              <a:t>Profesor klavírní hry na moskevské konzervatoři</a:t>
            </a:r>
          </a:p>
          <a:p>
            <a:r>
              <a:rPr lang="cs-CZ" dirty="0" smtClean="0"/>
              <a:t>Ukazuje na nové možnosti harmonického systému</a:t>
            </a:r>
          </a:p>
          <a:p>
            <a:r>
              <a:rPr lang="cs-CZ" dirty="0" smtClean="0"/>
              <a:t>Domyslel romantickou klavírní techniku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386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Báseň ohně- Prometheus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Hudební skladba</a:t>
            </a:r>
          </a:p>
          <a:p>
            <a:r>
              <a:rPr lang="cs-CZ" dirty="0" smtClean="0"/>
              <a:t>Ukazuje nové cesty práce s harmonií</a:t>
            </a:r>
          </a:p>
          <a:p>
            <a:r>
              <a:rPr lang="cs-CZ" dirty="0" smtClean="0"/>
              <a:t>Pod vlivem impresionismu se pokouší hudbu obohatit o „světlo“ (duchovní rozměr díla)</a:t>
            </a:r>
          </a:p>
          <a:p>
            <a:r>
              <a:rPr lang="cs-CZ" dirty="0" smtClean="0"/>
              <a:t>Součástí skladby je světelné promítání- barevné promítání</a:t>
            </a:r>
          </a:p>
          <a:p>
            <a:r>
              <a:rPr lang="cs-CZ" dirty="0" smtClean="0"/>
              <a:t>https://www.youtube.com/watch?v=V3B7uQ5K0IU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49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Literatura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750" y="1628775"/>
            <a:ext cx="8229600" cy="44958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700" dirty="0" err="1"/>
              <a:t>Charalambidis</a:t>
            </a:r>
            <a:r>
              <a:rPr lang="cs-CZ" altLang="cs-CZ" sz="2700" dirty="0"/>
              <a:t> A. a kol. </a:t>
            </a:r>
            <a:r>
              <a:rPr lang="cs-CZ" altLang="cs-CZ" sz="2700" i="1" dirty="0"/>
              <a:t>Hudební výchova pro 8. ročník</a:t>
            </a:r>
            <a:r>
              <a:rPr lang="cs-CZ" altLang="cs-CZ" sz="2700" dirty="0"/>
              <a:t>, SPN, Praha 2005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700" dirty="0" err="1" smtClean="0"/>
              <a:t>Schnierer</a:t>
            </a:r>
            <a:r>
              <a:rPr lang="cs-CZ" altLang="cs-CZ" sz="2700" dirty="0" smtClean="0"/>
              <a:t> </a:t>
            </a:r>
            <a:r>
              <a:rPr lang="cs-CZ" altLang="cs-CZ" sz="2700" dirty="0"/>
              <a:t>M., </a:t>
            </a:r>
            <a:r>
              <a:rPr lang="cs-CZ" altLang="cs-CZ" sz="2700" i="1" dirty="0"/>
              <a:t>Dějiny hudby</a:t>
            </a:r>
            <a:r>
              <a:rPr lang="cs-CZ" altLang="cs-CZ" sz="2700" dirty="0"/>
              <a:t>, JAMU, Brno 2007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700" dirty="0" err="1"/>
              <a:t>Schnierer</a:t>
            </a:r>
            <a:r>
              <a:rPr lang="cs-CZ" altLang="cs-CZ" sz="2700" dirty="0"/>
              <a:t> M., </a:t>
            </a:r>
            <a:r>
              <a:rPr lang="cs-CZ" altLang="cs-CZ" sz="2700" i="1" dirty="0"/>
              <a:t>Hudba 20. století</a:t>
            </a:r>
            <a:r>
              <a:rPr lang="cs-CZ" altLang="cs-CZ" sz="2700" dirty="0"/>
              <a:t>, JAMU, Brno 2007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700" dirty="0" err="1" smtClean="0"/>
              <a:t>Michels</a:t>
            </a:r>
            <a:r>
              <a:rPr lang="cs-CZ" altLang="cs-CZ" sz="2700" dirty="0" smtClean="0"/>
              <a:t> U., Encyklopedický atlas hudby, NLN 2000</a:t>
            </a: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Char char="§"/>
            </a:pPr>
            <a:r>
              <a:rPr lang="cs-CZ" altLang="cs-CZ" sz="1600" dirty="0"/>
              <a:t>Toto dílo je k dispozici pod licencí CC BY-SA</a:t>
            </a:r>
            <a:endParaRPr lang="en-US" altLang="cs-CZ" sz="16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</p:txBody>
      </p:sp>
    </p:spTree>
    <p:extLst>
      <p:ext uri="{BB962C8B-B14F-4D97-AF65-F5344CB8AC3E}">
        <p14:creationId xmlns:p14="http://schemas.microsoft.com/office/powerpoint/2010/main" val="4253769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106</TotalTime>
  <Words>439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Pozdní romantismus</vt:lpstr>
      <vt:lpstr>Charakteristické rysy</vt:lpstr>
      <vt:lpstr>Gustav Mahler (1860-1911)</vt:lpstr>
      <vt:lpstr>Richard Strauss (1864-1949)</vt:lpstr>
      <vt:lpstr>Dílo</vt:lpstr>
      <vt:lpstr>Alexandr Nikolajevič Skrjabin (1872-1915)</vt:lpstr>
      <vt:lpstr>Báseň ohně- Prometheus</vt:lpstr>
      <vt:lpstr>Literatura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Pozdní romantismus</dc:title>
  <dc:creator>klara</dc:creator>
  <cp:lastModifiedBy>klara</cp:lastModifiedBy>
  <cp:revision>8</cp:revision>
  <dcterms:created xsi:type="dcterms:W3CDTF">2014-04-06T20:26:23Z</dcterms:created>
  <dcterms:modified xsi:type="dcterms:W3CDTF">2014-04-06T22:12:56Z</dcterms:modified>
</cp:coreProperties>
</file>