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3021" y="2037372"/>
            <a:ext cx="842493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Název školy: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Základní škola a Mateřská škola Kladno, Norská 2633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Autor: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PaedDr. Karel Papala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Název materiálu: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VY_32_INOVACE_IKT.5.Pa.13_PowerPoint_Moje _</a:t>
            </a:r>
            <a:r>
              <a:rPr lang="cs-CZ" sz="16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trida</a:t>
            </a:r>
            <a:endParaRPr lang="cs-CZ" sz="16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Datum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10. 2. 2014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Ročník: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Pátý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Vzdělávací oblast: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Informační a komunikační technologie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Vzdělávací obor: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Informační a komunikační technologie</a:t>
            </a:r>
            <a:b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Název: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PowerPoint. Moje třída. Seznámení s prostředím PowerPointu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Číslo operačního programu: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CZ.1.07/1.4.00/21.3489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Název projektu: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UČÍME SE S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RADOSTÍ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Anotace: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Žáci se seznámí s prostředím aplikace Microsoft PowerPoint, základními pojmy a vkládáním základních objektů do snímku. Motivací je prezentace vlastní třídy, žáci vytvoří svůj první snímek.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Klíčová slova: 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PowerPoint, snímek, pozadí, </a:t>
            </a:r>
            <a:r>
              <a:rPr lang="cs-CZ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WordArt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obrázek, textové pole, obrazec, klipart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7560840" cy="184873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9152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81810"/>
            <a:ext cx="8352928" cy="623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 práce v hodině:</a:t>
            </a:r>
          </a:p>
          <a:p>
            <a:endParaRPr lang="cs-CZ" sz="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Učitel vede žáky tím, že promítá práci na tabuli a doprovází výkladem. Práce je rozdělena do dvou vyučovacích hodin.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Žáci si ve složce Dokumenty vytvoří složku PowerPoint.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Ve složce PowerPoint otevřou nový dokument s názvem Moje třída.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V otevřeném souboru na záložce Domů pod tlačítkem Nový snímek vyberou Prázdný.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Otevřou záložku Vložení a vyhledají tlačítko </a:t>
            </a:r>
            <a:r>
              <a:rPr lang="cs-CZ" sz="17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WordArt</a:t>
            </a:r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Vyberou si druh písma.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Nahradí text nadpisem Moje třída. Po označení textu jej mohou libovolně formátovat.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6. Na stránkách školy vyhledají fotografii třídy a vyberou její větší formát. Zdůrazníme!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 Po zkopírování obrázku a vložení do snímku zdůrazníme manipulaci s obrázkem. Zásadně za rohové úchyty, nikdy ne za středové! 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8. Na záložce Vložení vyhledají žáci tlačítko Textové pole a vytvoří jej pod obrázkem.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9. Vloží text se jménem své třídní učitelky a na záložce Domů jej zformátují.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10. Na záložce Nástroje kreslení Formát si vyzkouší další možné úpravy textového pole.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11. Kliparty, kreslené grafiky, vyhledáváme zásadně v programu Google v záložce Obrázky zadáním tématu, v našem případu: klipart škola. Manipulace s kliparty má stejná pravidla jako s obrázky.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12. Na záložce Vložení žáci vyhledají tlačítko Obrazce. V kapitole Hvězdy a nápisy vybereme Stužka nahoru. Na záložce Nástroje kreslení Formát nacvičíme možné úpravy obrazců, vyzkoušíme vložení textu a jeho formátování.</a:t>
            </a:r>
          </a:p>
          <a:p>
            <a:r>
              <a:rPr lang="cs-CZ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13. Na záložce Návrh, na konci pásu nástrojů kliknutím na malou šipku otevřeme okno Formát pozadí. Při výuce požadujeme na každém snímku jiné pozadí, proto nepoužíváme předvolená pozadí.</a:t>
            </a:r>
            <a:endParaRPr lang="cs-CZ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644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40733"/>
            <a:ext cx="6408712" cy="4269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5876638"/>
            <a:ext cx="6408712" cy="461665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Třídní učitelka Blanka Fraňková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94386"/>
            <a:ext cx="776937" cy="743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595" y="188639"/>
            <a:ext cx="1515639" cy="1011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Blesk 5"/>
          <p:cNvSpPr/>
          <p:nvPr/>
        </p:nvSpPr>
        <p:spPr>
          <a:xfrm>
            <a:off x="251520" y="2060848"/>
            <a:ext cx="920953" cy="3312368"/>
          </a:xfrm>
          <a:prstGeom prst="lightningBol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7956376" y="1484784"/>
            <a:ext cx="1008112" cy="1152128"/>
          </a:xfrm>
          <a:prstGeom prst="irregularSeal1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tužka nahoru 7"/>
          <p:cNvSpPr/>
          <p:nvPr/>
        </p:nvSpPr>
        <p:spPr>
          <a:xfrm rot="19690204">
            <a:off x="507757" y="1249970"/>
            <a:ext cx="2458582" cy="592672"/>
          </a:xfrm>
          <a:prstGeom prst="ribbon2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5. A</a:t>
            </a:r>
            <a:endParaRPr lang="cs-CZ" sz="4000" dirty="0"/>
          </a:p>
        </p:txBody>
      </p:sp>
      <p:sp>
        <p:nvSpPr>
          <p:cNvPr id="2" name="Obdélník 1"/>
          <p:cNvSpPr/>
          <p:nvPr/>
        </p:nvSpPr>
        <p:spPr>
          <a:xfrm>
            <a:off x="2231601" y="0"/>
            <a:ext cx="428675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Moje třída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Čtyřcípá hvězda 8"/>
          <p:cNvSpPr/>
          <p:nvPr/>
        </p:nvSpPr>
        <p:spPr>
          <a:xfrm>
            <a:off x="7920372" y="4149080"/>
            <a:ext cx="1080120" cy="1224136"/>
          </a:xfrm>
          <a:prstGeom prst="star4">
            <a:avLst>
              <a:gd name="adj" fmla="val 1173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84665"/>
            <a:ext cx="1656185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Výsledná práce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781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204864"/>
            <a:ext cx="5256584" cy="1200329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Použitá literatura a zdroje:	</a:t>
            </a:r>
          </a:p>
          <a:p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9636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316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Vlastnik</dc:creator>
  <cp:lastModifiedBy>Vlastnik</cp:lastModifiedBy>
  <cp:revision>13</cp:revision>
  <dcterms:created xsi:type="dcterms:W3CDTF">2014-03-11T11:58:14Z</dcterms:created>
  <dcterms:modified xsi:type="dcterms:W3CDTF">2014-03-11T13:29:18Z</dcterms:modified>
</cp:coreProperties>
</file>