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57" r:id="rId4"/>
    <p:sldId id="260" r:id="rId5"/>
    <p:sldId id="259" r:id="rId6"/>
    <p:sldId id="262" r:id="rId7"/>
    <p:sldId id="263" r:id="rId8"/>
    <p:sldId id="264" r:id="rId9"/>
    <p:sldId id="261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C5A95F-2893-402E-9785-9F2797FE259B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028DAAF7-8356-493C-AC32-0859468C143E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  <a:latin typeface="+mj-lt"/>
            </a:rPr>
            <a:t>What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do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yesterday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?</a:t>
          </a:r>
          <a:endParaRPr lang="cs-CZ" sz="2800" dirty="0">
            <a:solidFill>
              <a:schemeClr val="tx1"/>
            </a:solidFill>
            <a:latin typeface="+mj-lt"/>
          </a:endParaRPr>
        </a:p>
      </dgm:t>
    </dgm:pt>
    <dgm:pt modelId="{EA921137-8176-48E3-BC3B-FA6D1AB377EA}" type="parTrans" cxnId="{62A840D2-71C8-4093-B88D-4CAA1FB500F3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607B048F-FBF2-41B8-8BC5-DE62684814C7}" type="sibTrans" cxnId="{62A840D2-71C8-4093-B88D-4CAA1FB500F3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8E6F7067-5CC9-44F6-8A27-0D62C4D0DCA7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  <a:latin typeface="+mj-lt"/>
            </a:rPr>
            <a:t>What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do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at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the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weekend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?</a:t>
          </a:r>
          <a:endParaRPr lang="cs-CZ" sz="2800" dirty="0">
            <a:solidFill>
              <a:schemeClr val="tx1"/>
            </a:solidFill>
            <a:latin typeface="+mj-lt"/>
          </a:endParaRPr>
        </a:p>
      </dgm:t>
    </dgm:pt>
    <dgm:pt modelId="{B503B140-F0F2-4057-A735-2AD46D0CA60A}" type="parTrans" cxnId="{490EC812-C622-4852-B65B-2FB9119114DA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FE334443-C94E-4601-9CA2-8E208F785A7C}" type="sibTrans" cxnId="{490EC812-C622-4852-B65B-2FB9119114DA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52F809C8-8AAF-4D4E-9EFC-8AFC35B8684E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  <a:latin typeface="+mj-lt"/>
            </a:rPr>
            <a:t>Where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go in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summer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?</a:t>
          </a:r>
          <a:endParaRPr lang="cs-CZ" sz="2800" dirty="0">
            <a:solidFill>
              <a:schemeClr val="tx1"/>
            </a:solidFill>
            <a:latin typeface="+mj-lt"/>
          </a:endParaRPr>
        </a:p>
      </dgm:t>
    </dgm:pt>
    <dgm:pt modelId="{D91A478A-70C2-4E82-A212-DC8D63101F59}" type="parTrans" cxnId="{CB200173-1D92-4731-96CC-2F703D722799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01E7EF03-CB2D-4CFC-BA62-9B7805C72A83}" type="sibTrans" cxnId="{CB200173-1D92-4731-96CC-2F703D722799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A26D3D4F-A496-4651-9F7A-419B5477986E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  <a:latin typeface="+mj-lt"/>
            </a:rPr>
            <a:t>When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were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born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?</a:t>
          </a:r>
        </a:p>
      </dgm:t>
    </dgm:pt>
    <dgm:pt modelId="{6D226994-2A53-4F0B-8C90-AB87DA9AECD4}" type="parTrans" cxnId="{FC8162F1-4554-42A9-B57F-C33C3052D2D5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F01EB13A-2DB0-47FF-83C1-1026EE36D787}" type="sibTrans" cxnId="{FC8162F1-4554-42A9-B57F-C33C3052D2D5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25886829-4E6C-4461-9270-5DB47A02E029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  <a:latin typeface="+mj-lt"/>
            </a:rPr>
            <a:t>Where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was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your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mother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born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?</a:t>
          </a:r>
        </a:p>
      </dgm:t>
    </dgm:pt>
    <dgm:pt modelId="{7F12C8FE-7A95-490D-A140-7F09FA84D600}" type="parTrans" cxnId="{F4180611-AB5A-4BF8-9C7B-AFC7F2EC8CF4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1D63FC05-494E-48D0-A196-F2CF3E2A18A8}" type="sibTrans" cxnId="{F4180611-AB5A-4BF8-9C7B-AFC7F2EC8CF4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9536CFC1-13F4-4F25-9F94-B1C97DABCCAF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  <a:latin typeface="+mj-lt"/>
            </a:rPr>
            <a:t>What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eat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for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dirty="0" err="1" smtClean="0">
              <a:solidFill>
                <a:schemeClr val="tx1"/>
              </a:solidFill>
              <a:latin typeface="+mj-lt"/>
            </a:rPr>
            <a:t>breakfast</a:t>
          </a:r>
          <a:r>
            <a:rPr lang="cs-CZ" sz="2800" dirty="0" smtClean="0">
              <a:solidFill>
                <a:schemeClr val="tx1"/>
              </a:solidFill>
              <a:latin typeface="+mj-lt"/>
            </a:rPr>
            <a:t>?</a:t>
          </a:r>
          <a:endParaRPr lang="cs-CZ" sz="2800" dirty="0">
            <a:solidFill>
              <a:schemeClr val="tx1"/>
            </a:solidFill>
            <a:latin typeface="+mj-lt"/>
          </a:endParaRPr>
        </a:p>
      </dgm:t>
    </dgm:pt>
    <dgm:pt modelId="{92625096-90A3-4AFD-8EB2-79B0A75750A8}" type="parTrans" cxnId="{064E729C-88A8-4677-871B-C50507C445EC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BAF7101D-4B74-4C5F-BE77-2DBEBAB2538B}" type="sibTrans" cxnId="{064E729C-88A8-4677-871B-C50507C445EC}">
      <dgm:prSet/>
      <dgm:spPr/>
      <dgm:t>
        <a:bodyPr/>
        <a:lstStyle/>
        <a:p>
          <a:endParaRPr lang="cs-CZ" sz="2800">
            <a:solidFill>
              <a:schemeClr val="tx1"/>
            </a:solidFill>
            <a:latin typeface="+mj-lt"/>
          </a:endParaRPr>
        </a:p>
      </dgm:t>
    </dgm:pt>
    <dgm:pt modelId="{62713404-B8CE-4B3F-8AFA-B2DE739910A8}" type="pres">
      <dgm:prSet presAssocID="{AAC5A95F-2893-402E-9785-9F2797FE259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C40FC1-63C0-4698-B619-63AAFEAF8191}" type="pres">
      <dgm:prSet presAssocID="{028DAAF7-8356-493C-AC32-0859468C143E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0C5DEE-B753-4276-8F31-AC238D35FDBE}" type="pres">
      <dgm:prSet presAssocID="{607B048F-FBF2-41B8-8BC5-DE62684814C7}" presName="spacer" presStyleCnt="0"/>
      <dgm:spPr/>
    </dgm:pt>
    <dgm:pt modelId="{383E5360-FE80-4F79-9834-A132C44BF6CE}" type="pres">
      <dgm:prSet presAssocID="{9536CFC1-13F4-4F25-9F94-B1C97DABCCAF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B95B8-CC23-48F7-A122-CC8884CCCE92}" type="pres">
      <dgm:prSet presAssocID="{BAF7101D-4B74-4C5F-BE77-2DBEBAB2538B}" presName="spacer" presStyleCnt="0"/>
      <dgm:spPr/>
    </dgm:pt>
    <dgm:pt modelId="{0799011C-808A-4223-A4D7-C3BE1F7687E3}" type="pres">
      <dgm:prSet presAssocID="{8E6F7067-5CC9-44F6-8A27-0D62C4D0DCA7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98E2-3A08-4727-B98D-BED83993D3ED}" type="pres">
      <dgm:prSet presAssocID="{FE334443-C94E-4601-9CA2-8E208F785A7C}" presName="spacer" presStyleCnt="0"/>
      <dgm:spPr/>
    </dgm:pt>
    <dgm:pt modelId="{E7C8BEDB-91A3-4F27-A9B1-E7970433A4DD}" type="pres">
      <dgm:prSet presAssocID="{52F809C8-8AAF-4D4E-9EFC-8AFC35B8684E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B87E39-772F-4D17-B528-30226A1334A7}" type="pres">
      <dgm:prSet presAssocID="{01E7EF03-CB2D-4CFC-BA62-9B7805C72A83}" presName="spacer" presStyleCnt="0"/>
      <dgm:spPr/>
    </dgm:pt>
    <dgm:pt modelId="{179F88BA-A332-4DB1-B334-5802AC0F50F5}" type="pres">
      <dgm:prSet presAssocID="{A26D3D4F-A496-4651-9F7A-419B5477986E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C5AA4-96F6-4A5E-A5A9-CEAFB1243DD5}" type="pres">
      <dgm:prSet presAssocID="{F01EB13A-2DB0-47FF-83C1-1026EE36D787}" presName="spacer" presStyleCnt="0"/>
      <dgm:spPr/>
    </dgm:pt>
    <dgm:pt modelId="{C3FA0C95-6864-4924-A536-D040CFBA8DEA}" type="pres">
      <dgm:prSet presAssocID="{25886829-4E6C-4461-9270-5DB47A02E029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1CF272-8DB6-4DB4-9E41-280F279AAA65}" type="presOf" srcId="{52F809C8-8AAF-4D4E-9EFC-8AFC35B8684E}" destId="{E7C8BEDB-91A3-4F27-A9B1-E7970433A4DD}" srcOrd="0" destOrd="0" presId="urn:microsoft.com/office/officeart/2005/8/layout/vList2"/>
    <dgm:cxn modelId="{3F890566-7D70-4055-BBEA-D805C4A50B75}" type="presOf" srcId="{AAC5A95F-2893-402E-9785-9F2797FE259B}" destId="{62713404-B8CE-4B3F-8AFA-B2DE739910A8}" srcOrd="0" destOrd="0" presId="urn:microsoft.com/office/officeart/2005/8/layout/vList2"/>
    <dgm:cxn modelId="{FC8162F1-4554-42A9-B57F-C33C3052D2D5}" srcId="{AAC5A95F-2893-402E-9785-9F2797FE259B}" destId="{A26D3D4F-A496-4651-9F7A-419B5477986E}" srcOrd="4" destOrd="0" parTransId="{6D226994-2A53-4F0B-8C90-AB87DA9AECD4}" sibTransId="{F01EB13A-2DB0-47FF-83C1-1026EE36D787}"/>
    <dgm:cxn modelId="{62A840D2-71C8-4093-B88D-4CAA1FB500F3}" srcId="{AAC5A95F-2893-402E-9785-9F2797FE259B}" destId="{028DAAF7-8356-493C-AC32-0859468C143E}" srcOrd="0" destOrd="0" parTransId="{EA921137-8176-48E3-BC3B-FA6D1AB377EA}" sibTransId="{607B048F-FBF2-41B8-8BC5-DE62684814C7}"/>
    <dgm:cxn modelId="{0B7130DC-2E2C-43A0-AA5E-79C61F8AA880}" type="presOf" srcId="{25886829-4E6C-4461-9270-5DB47A02E029}" destId="{C3FA0C95-6864-4924-A536-D040CFBA8DEA}" srcOrd="0" destOrd="0" presId="urn:microsoft.com/office/officeart/2005/8/layout/vList2"/>
    <dgm:cxn modelId="{064E729C-88A8-4677-871B-C50507C445EC}" srcId="{AAC5A95F-2893-402E-9785-9F2797FE259B}" destId="{9536CFC1-13F4-4F25-9F94-B1C97DABCCAF}" srcOrd="1" destOrd="0" parTransId="{92625096-90A3-4AFD-8EB2-79B0A75750A8}" sibTransId="{BAF7101D-4B74-4C5F-BE77-2DBEBAB2538B}"/>
    <dgm:cxn modelId="{FA9AD16A-6FE5-4336-92F3-770DBDEA3ED2}" type="presOf" srcId="{028DAAF7-8356-493C-AC32-0859468C143E}" destId="{CBC40FC1-63C0-4698-B619-63AAFEAF8191}" srcOrd="0" destOrd="0" presId="urn:microsoft.com/office/officeart/2005/8/layout/vList2"/>
    <dgm:cxn modelId="{742BE2FA-17A3-463E-B283-895CACAA1788}" type="presOf" srcId="{A26D3D4F-A496-4651-9F7A-419B5477986E}" destId="{179F88BA-A332-4DB1-B334-5802AC0F50F5}" srcOrd="0" destOrd="0" presId="urn:microsoft.com/office/officeart/2005/8/layout/vList2"/>
    <dgm:cxn modelId="{70E93568-8E2D-4431-908C-9DF4D8E16173}" type="presOf" srcId="{8E6F7067-5CC9-44F6-8A27-0D62C4D0DCA7}" destId="{0799011C-808A-4223-A4D7-C3BE1F7687E3}" srcOrd="0" destOrd="0" presId="urn:microsoft.com/office/officeart/2005/8/layout/vList2"/>
    <dgm:cxn modelId="{CB200173-1D92-4731-96CC-2F703D722799}" srcId="{AAC5A95F-2893-402E-9785-9F2797FE259B}" destId="{52F809C8-8AAF-4D4E-9EFC-8AFC35B8684E}" srcOrd="3" destOrd="0" parTransId="{D91A478A-70C2-4E82-A212-DC8D63101F59}" sibTransId="{01E7EF03-CB2D-4CFC-BA62-9B7805C72A83}"/>
    <dgm:cxn modelId="{490EC812-C622-4852-B65B-2FB9119114DA}" srcId="{AAC5A95F-2893-402E-9785-9F2797FE259B}" destId="{8E6F7067-5CC9-44F6-8A27-0D62C4D0DCA7}" srcOrd="2" destOrd="0" parTransId="{B503B140-F0F2-4057-A735-2AD46D0CA60A}" sibTransId="{FE334443-C94E-4601-9CA2-8E208F785A7C}"/>
    <dgm:cxn modelId="{A420B5FB-20B5-4DF3-8095-D4B6BD7D84DB}" type="presOf" srcId="{9536CFC1-13F4-4F25-9F94-B1C97DABCCAF}" destId="{383E5360-FE80-4F79-9834-A132C44BF6CE}" srcOrd="0" destOrd="0" presId="urn:microsoft.com/office/officeart/2005/8/layout/vList2"/>
    <dgm:cxn modelId="{F4180611-AB5A-4BF8-9C7B-AFC7F2EC8CF4}" srcId="{AAC5A95F-2893-402E-9785-9F2797FE259B}" destId="{25886829-4E6C-4461-9270-5DB47A02E029}" srcOrd="5" destOrd="0" parTransId="{7F12C8FE-7A95-490D-A140-7F09FA84D600}" sibTransId="{1D63FC05-494E-48D0-A196-F2CF3E2A18A8}"/>
    <dgm:cxn modelId="{2737F8BF-9C50-4587-B4BC-BC25757655AB}" type="presParOf" srcId="{62713404-B8CE-4B3F-8AFA-B2DE739910A8}" destId="{CBC40FC1-63C0-4698-B619-63AAFEAF8191}" srcOrd="0" destOrd="0" presId="urn:microsoft.com/office/officeart/2005/8/layout/vList2"/>
    <dgm:cxn modelId="{E3C61A01-DAF7-4350-9BE2-6BD7CECEDED4}" type="presParOf" srcId="{62713404-B8CE-4B3F-8AFA-B2DE739910A8}" destId="{700C5DEE-B753-4276-8F31-AC238D35FDBE}" srcOrd="1" destOrd="0" presId="urn:microsoft.com/office/officeart/2005/8/layout/vList2"/>
    <dgm:cxn modelId="{7F64D9CF-93E3-4C73-B636-7573C04E2B83}" type="presParOf" srcId="{62713404-B8CE-4B3F-8AFA-B2DE739910A8}" destId="{383E5360-FE80-4F79-9834-A132C44BF6CE}" srcOrd="2" destOrd="0" presId="urn:microsoft.com/office/officeart/2005/8/layout/vList2"/>
    <dgm:cxn modelId="{A6CD7F4A-345B-4F12-83B8-B3A924109930}" type="presParOf" srcId="{62713404-B8CE-4B3F-8AFA-B2DE739910A8}" destId="{730B95B8-CC23-48F7-A122-CC8884CCCE92}" srcOrd="3" destOrd="0" presId="urn:microsoft.com/office/officeart/2005/8/layout/vList2"/>
    <dgm:cxn modelId="{17BA5BF3-02C8-42CE-9CD5-D6C9F89CE2B5}" type="presParOf" srcId="{62713404-B8CE-4B3F-8AFA-B2DE739910A8}" destId="{0799011C-808A-4223-A4D7-C3BE1F7687E3}" srcOrd="4" destOrd="0" presId="urn:microsoft.com/office/officeart/2005/8/layout/vList2"/>
    <dgm:cxn modelId="{AD6AA147-C038-4358-A181-3430710D82F6}" type="presParOf" srcId="{62713404-B8CE-4B3F-8AFA-B2DE739910A8}" destId="{67B698E2-3A08-4727-B98D-BED83993D3ED}" srcOrd="5" destOrd="0" presId="urn:microsoft.com/office/officeart/2005/8/layout/vList2"/>
    <dgm:cxn modelId="{3F1C2FEB-979C-45CB-B58D-AD5AAB9D446D}" type="presParOf" srcId="{62713404-B8CE-4B3F-8AFA-B2DE739910A8}" destId="{E7C8BEDB-91A3-4F27-A9B1-E7970433A4DD}" srcOrd="6" destOrd="0" presId="urn:microsoft.com/office/officeart/2005/8/layout/vList2"/>
    <dgm:cxn modelId="{996FA060-5D4F-4D29-AE1C-5EAC18759E04}" type="presParOf" srcId="{62713404-B8CE-4B3F-8AFA-B2DE739910A8}" destId="{B1B87E39-772F-4D17-B528-30226A1334A7}" srcOrd="7" destOrd="0" presId="urn:microsoft.com/office/officeart/2005/8/layout/vList2"/>
    <dgm:cxn modelId="{A055D593-EE9E-4026-B3CB-2925CA769C4F}" type="presParOf" srcId="{62713404-B8CE-4B3F-8AFA-B2DE739910A8}" destId="{179F88BA-A332-4DB1-B334-5802AC0F50F5}" srcOrd="8" destOrd="0" presId="urn:microsoft.com/office/officeart/2005/8/layout/vList2"/>
    <dgm:cxn modelId="{8A660A19-248F-4C99-AD04-36A2A98167C7}" type="presParOf" srcId="{62713404-B8CE-4B3F-8AFA-B2DE739910A8}" destId="{B2EC5AA4-96F6-4A5E-A5A9-CEAFB1243DD5}" srcOrd="9" destOrd="0" presId="urn:microsoft.com/office/officeart/2005/8/layout/vList2"/>
    <dgm:cxn modelId="{B795527A-712F-44E9-AFC4-6C77C4FD6321}" type="presParOf" srcId="{62713404-B8CE-4B3F-8AFA-B2DE739910A8}" destId="{C3FA0C95-6864-4924-A536-D040CFBA8DE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40FC1-63C0-4698-B619-63AAFEAF8191}">
      <dsp:nvSpPr>
        <dsp:cNvPr id="0" name=""/>
        <dsp:cNvSpPr/>
      </dsp:nvSpPr>
      <dsp:spPr>
        <a:xfrm>
          <a:off x="0" y="664"/>
          <a:ext cx="6096000" cy="6653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What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do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yesterday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?</a:t>
          </a:r>
          <a:endParaRPr lang="cs-CZ" sz="2800" kern="1200" dirty="0">
            <a:solidFill>
              <a:schemeClr val="tx1"/>
            </a:solidFill>
            <a:latin typeface="+mj-lt"/>
          </a:endParaRPr>
        </a:p>
      </dsp:txBody>
      <dsp:txXfrm>
        <a:off x="32480" y="33144"/>
        <a:ext cx="6031040" cy="600386"/>
      </dsp:txXfrm>
    </dsp:sp>
    <dsp:sp modelId="{383E5360-FE80-4F79-9834-A132C44BF6CE}">
      <dsp:nvSpPr>
        <dsp:cNvPr id="0" name=""/>
        <dsp:cNvSpPr/>
      </dsp:nvSpPr>
      <dsp:spPr>
        <a:xfrm>
          <a:off x="0" y="680129"/>
          <a:ext cx="6096000" cy="6653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What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eat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for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breakfast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?</a:t>
          </a:r>
          <a:endParaRPr lang="cs-CZ" sz="2800" kern="1200" dirty="0">
            <a:solidFill>
              <a:schemeClr val="tx1"/>
            </a:solidFill>
            <a:latin typeface="+mj-lt"/>
          </a:endParaRPr>
        </a:p>
      </dsp:txBody>
      <dsp:txXfrm>
        <a:off x="32480" y="712609"/>
        <a:ext cx="6031040" cy="600386"/>
      </dsp:txXfrm>
    </dsp:sp>
    <dsp:sp modelId="{0799011C-808A-4223-A4D7-C3BE1F7687E3}">
      <dsp:nvSpPr>
        <dsp:cNvPr id="0" name=""/>
        <dsp:cNvSpPr/>
      </dsp:nvSpPr>
      <dsp:spPr>
        <a:xfrm>
          <a:off x="0" y="1359594"/>
          <a:ext cx="6096000" cy="6653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What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do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at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the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weekend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?</a:t>
          </a:r>
          <a:endParaRPr lang="cs-CZ" sz="2800" kern="1200" dirty="0">
            <a:solidFill>
              <a:schemeClr val="tx1"/>
            </a:solidFill>
            <a:latin typeface="+mj-lt"/>
          </a:endParaRPr>
        </a:p>
      </dsp:txBody>
      <dsp:txXfrm>
        <a:off x="32480" y="1392074"/>
        <a:ext cx="6031040" cy="600386"/>
      </dsp:txXfrm>
    </dsp:sp>
    <dsp:sp modelId="{E7C8BEDB-91A3-4F27-A9B1-E7970433A4DD}">
      <dsp:nvSpPr>
        <dsp:cNvPr id="0" name=""/>
        <dsp:cNvSpPr/>
      </dsp:nvSpPr>
      <dsp:spPr>
        <a:xfrm>
          <a:off x="0" y="2039059"/>
          <a:ext cx="6096000" cy="6653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Where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did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go in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summer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?</a:t>
          </a:r>
          <a:endParaRPr lang="cs-CZ" sz="2800" kern="1200" dirty="0">
            <a:solidFill>
              <a:schemeClr val="tx1"/>
            </a:solidFill>
            <a:latin typeface="+mj-lt"/>
          </a:endParaRPr>
        </a:p>
      </dsp:txBody>
      <dsp:txXfrm>
        <a:off x="32480" y="2071539"/>
        <a:ext cx="6031040" cy="600386"/>
      </dsp:txXfrm>
    </dsp:sp>
    <dsp:sp modelId="{179F88BA-A332-4DB1-B334-5802AC0F50F5}">
      <dsp:nvSpPr>
        <dsp:cNvPr id="0" name=""/>
        <dsp:cNvSpPr/>
      </dsp:nvSpPr>
      <dsp:spPr>
        <a:xfrm>
          <a:off x="0" y="2718524"/>
          <a:ext cx="6096000" cy="66534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When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were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you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born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?</a:t>
          </a:r>
        </a:p>
      </dsp:txBody>
      <dsp:txXfrm>
        <a:off x="32480" y="2751004"/>
        <a:ext cx="6031040" cy="600386"/>
      </dsp:txXfrm>
    </dsp:sp>
    <dsp:sp modelId="{C3FA0C95-6864-4924-A536-D040CFBA8DEA}">
      <dsp:nvSpPr>
        <dsp:cNvPr id="0" name=""/>
        <dsp:cNvSpPr/>
      </dsp:nvSpPr>
      <dsp:spPr>
        <a:xfrm>
          <a:off x="0" y="3397989"/>
          <a:ext cx="6096000" cy="6653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Where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was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your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mother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 </a:t>
          </a:r>
          <a:r>
            <a:rPr lang="cs-CZ" sz="2800" kern="1200" dirty="0" err="1" smtClean="0">
              <a:solidFill>
                <a:schemeClr val="tx1"/>
              </a:solidFill>
              <a:latin typeface="+mj-lt"/>
            </a:rPr>
            <a:t>born</a:t>
          </a:r>
          <a:r>
            <a:rPr lang="cs-CZ" sz="2800" kern="1200" dirty="0" smtClean="0">
              <a:solidFill>
                <a:schemeClr val="tx1"/>
              </a:solidFill>
              <a:latin typeface="+mj-lt"/>
            </a:rPr>
            <a:t>?</a:t>
          </a:r>
        </a:p>
      </dsp:txBody>
      <dsp:txXfrm>
        <a:off x="32480" y="3430469"/>
        <a:ext cx="6031040" cy="600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A5759F7-E105-4278-9993-54BDE2E01CE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AADF54C-295E-4B04-AB85-8B54C50F64D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Anglický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Past </a:t>
            </a:r>
            <a:r>
              <a:rPr lang="cs-CZ" sz="3200" b="1" smtClean="0">
                <a:solidFill>
                  <a:schemeClr val="tx1"/>
                </a:solidFill>
              </a:rPr>
              <a:t>simple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314856"/>
              </p:ext>
            </p:extLst>
          </p:nvPr>
        </p:nvGraphicFramePr>
        <p:xfrm>
          <a:off x="1691680" y="2348880"/>
          <a:ext cx="6208395" cy="26349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Past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simple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9. 5. 2011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na procvičení tvorby otázek a odpovědí v minulém čase prostém.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Podpora samostatného ústního projevu v minulém čase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305800" cy="65033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do on </a:t>
            </a:r>
            <a:r>
              <a:rPr lang="cs-CZ" dirty="0" err="1" smtClean="0"/>
              <a:t>Wednesday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4139952" cy="4139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láček 6"/>
          <p:cNvSpPr/>
          <p:nvPr/>
        </p:nvSpPr>
        <p:spPr>
          <a:xfrm>
            <a:off x="4139952" y="1844824"/>
            <a:ext cx="4680520" cy="4032448"/>
          </a:xfrm>
          <a:prstGeom prst="cloudCallout">
            <a:avLst>
              <a:gd name="adj1" fmla="val -69491"/>
              <a:gd name="adj2" fmla="val -1290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492896"/>
            <a:ext cx="3960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wake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up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at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7 o</a:t>
            </a:r>
            <a:r>
              <a:rPr lang="en-US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`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clock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go to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school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with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Jenny.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play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piano.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eat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fish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and chips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for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dinner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go to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bed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at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8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pm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305800" cy="65033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988840"/>
            <a:ext cx="3671689" cy="3671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láček 6"/>
          <p:cNvSpPr/>
          <p:nvPr/>
        </p:nvSpPr>
        <p:spPr>
          <a:xfrm>
            <a:off x="323528" y="1772816"/>
            <a:ext cx="4968552" cy="4032448"/>
          </a:xfrm>
          <a:prstGeom prst="cloudCallout">
            <a:avLst>
              <a:gd name="adj1" fmla="val 71605"/>
              <a:gd name="adj2" fmla="val -2177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2348880"/>
            <a:ext cx="295232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visit my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grandpa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buy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new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T-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shirt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meet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my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classmate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go to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library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I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read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000" dirty="0" err="1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book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8498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4290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305800" cy="65033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84482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11560" y="3212976"/>
            <a:ext cx="1728192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Jenny</a:t>
            </a:r>
            <a:r>
              <a:rPr lang="cs-CZ" sz="2000" dirty="0" smtClean="0">
                <a:latin typeface="Comic Sans MS" pitchFamily="66" charset="0"/>
              </a:rPr>
              <a:t>/</a:t>
            </a:r>
            <a:r>
              <a:rPr lang="cs-CZ" sz="2000" dirty="0" err="1" smtClean="0">
                <a:latin typeface="Comic Sans MS" pitchFamily="66" charset="0"/>
              </a:rPr>
              <a:t>cook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5013176"/>
            <a:ext cx="1944216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Brian</a:t>
            </a:r>
            <a:r>
              <a:rPr lang="cs-CZ" sz="2000" dirty="0" smtClean="0">
                <a:latin typeface="Comic Sans MS" pitchFamily="66" charset="0"/>
              </a:rPr>
              <a:t>/play golf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924944"/>
            <a:ext cx="2448272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Sue</a:t>
            </a:r>
            <a:r>
              <a:rPr lang="cs-CZ" sz="2000" dirty="0" smtClean="0">
                <a:latin typeface="Comic Sans MS" pitchFamily="66" charset="0"/>
              </a:rPr>
              <a:t>/</a:t>
            </a:r>
            <a:r>
              <a:rPr lang="cs-CZ" sz="2000" dirty="0" err="1" smtClean="0">
                <a:latin typeface="Comic Sans MS" pitchFamily="66" charset="0"/>
              </a:rPr>
              <a:t>write</a:t>
            </a:r>
            <a:r>
              <a:rPr lang="cs-CZ" sz="2000" dirty="0" smtClean="0">
                <a:latin typeface="Comic Sans MS" pitchFamily="66" charset="0"/>
              </a:rPr>
              <a:t> a </a:t>
            </a:r>
            <a:r>
              <a:rPr lang="cs-CZ" sz="2000" dirty="0" err="1" smtClean="0">
                <a:latin typeface="Comic Sans MS" pitchFamily="66" charset="0"/>
              </a:rPr>
              <a:t>letter</a:t>
            </a: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305800" cy="65033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852936"/>
            <a:ext cx="2664296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Cindy/listen to </a:t>
            </a:r>
            <a:r>
              <a:rPr lang="cs-CZ" sz="2000" dirty="0" err="1" smtClean="0">
                <a:latin typeface="Comic Sans MS" pitchFamily="66" charset="0"/>
              </a:rPr>
              <a:t>the</a:t>
            </a:r>
            <a:r>
              <a:rPr lang="cs-CZ" sz="2000" dirty="0" smtClean="0">
                <a:latin typeface="Comic Sans MS" pitchFamily="66" charset="0"/>
              </a:rPr>
              <a:t> CD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5013176"/>
            <a:ext cx="3096344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Tonny</a:t>
            </a:r>
            <a:r>
              <a:rPr lang="cs-CZ" sz="2000" dirty="0" smtClean="0">
                <a:latin typeface="Comic Sans MS" pitchFamily="66" charset="0"/>
              </a:rPr>
              <a:t>/</a:t>
            </a:r>
            <a:r>
              <a:rPr lang="cs-CZ" sz="2000" dirty="0" err="1" smtClean="0">
                <a:latin typeface="Comic Sans MS" pitchFamily="66" charset="0"/>
              </a:rPr>
              <a:t>celebrate</a:t>
            </a:r>
            <a:r>
              <a:rPr lang="cs-CZ" sz="2000" dirty="0" smtClean="0">
                <a:latin typeface="Comic Sans MS" pitchFamily="66" charset="0"/>
              </a:rPr>
              <a:t> his </a:t>
            </a:r>
            <a:r>
              <a:rPr lang="cs-CZ" sz="2000" dirty="0" err="1" smtClean="0">
                <a:latin typeface="Comic Sans MS" pitchFamily="66" charset="0"/>
              </a:rPr>
              <a:t>birthday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924944"/>
            <a:ext cx="2448272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Jim/go </a:t>
            </a:r>
            <a:r>
              <a:rPr lang="cs-CZ" sz="2000" dirty="0" err="1" smtClean="0">
                <a:latin typeface="Comic Sans MS" pitchFamily="66" charset="0"/>
              </a:rPr>
              <a:t>for</a:t>
            </a:r>
            <a:r>
              <a:rPr lang="cs-CZ" sz="2000" dirty="0" smtClean="0">
                <a:latin typeface="Comic Sans MS" pitchFamily="66" charset="0"/>
              </a:rPr>
              <a:t> a </a:t>
            </a:r>
            <a:r>
              <a:rPr lang="cs-CZ" sz="2000" dirty="0" err="1" smtClean="0">
                <a:latin typeface="Comic Sans MS" pitchFamily="66" charset="0"/>
              </a:rPr>
              <a:t>trip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84482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717032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573016"/>
            <a:ext cx="2699941" cy="2699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305800" cy="65033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996952"/>
            <a:ext cx="2664296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Tom/</a:t>
            </a:r>
            <a:r>
              <a:rPr lang="cs-CZ" sz="2000" dirty="0" err="1" smtClean="0">
                <a:latin typeface="Comic Sans MS" pitchFamily="66" charset="0"/>
              </a:rPr>
              <a:t>eat</a:t>
            </a:r>
            <a:r>
              <a:rPr lang="cs-CZ" sz="2000" dirty="0" smtClean="0">
                <a:latin typeface="Comic Sans MS" pitchFamily="66" charset="0"/>
              </a:rPr>
              <a:t> pizza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5013176"/>
            <a:ext cx="3096344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Brenda</a:t>
            </a:r>
            <a:r>
              <a:rPr lang="cs-CZ" sz="2000" dirty="0" smtClean="0">
                <a:latin typeface="Comic Sans MS" pitchFamily="66" charset="0"/>
              </a:rPr>
              <a:t>/play </a:t>
            </a:r>
            <a:r>
              <a:rPr lang="cs-CZ" sz="2000" dirty="0" err="1" smtClean="0">
                <a:latin typeface="Comic Sans MS" pitchFamily="66" charset="0"/>
              </a:rPr>
              <a:t>with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err="1" smtClean="0">
                <a:latin typeface="Comic Sans MS" pitchFamily="66" charset="0"/>
              </a:rPr>
              <a:t>Donna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996952"/>
            <a:ext cx="2736304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Linda/</a:t>
            </a:r>
            <a:r>
              <a:rPr lang="cs-CZ" sz="2000" dirty="0" err="1" smtClean="0">
                <a:latin typeface="Comic Sans MS" pitchFamily="66" charset="0"/>
              </a:rPr>
              <a:t>break</a:t>
            </a:r>
            <a:r>
              <a:rPr lang="cs-CZ" sz="2000" dirty="0" smtClean="0">
                <a:latin typeface="Comic Sans MS" pitchFamily="66" charset="0"/>
              </a:rPr>
              <a:t> her </a:t>
            </a:r>
            <a:r>
              <a:rPr lang="cs-CZ" sz="2000" dirty="0" err="1" smtClean="0">
                <a:latin typeface="Comic Sans MS" pitchFamily="66" charset="0"/>
              </a:rPr>
              <a:t>arm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84482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717032"/>
            <a:ext cx="2555925" cy="25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717032"/>
            <a:ext cx="2555925" cy="25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924944"/>
            <a:ext cx="3383657" cy="3383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305800" cy="65033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 last </a:t>
            </a:r>
            <a:r>
              <a:rPr lang="cs-CZ" dirty="0" err="1" smtClean="0"/>
              <a:t>year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564904"/>
            <a:ext cx="2664296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David/study </a:t>
            </a:r>
            <a:r>
              <a:rPr lang="cs-CZ" sz="2000" dirty="0" err="1" smtClean="0">
                <a:latin typeface="Comic Sans MS" pitchFamily="66" charset="0"/>
              </a:rPr>
              <a:t>at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err="1" smtClean="0">
                <a:latin typeface="Comic Sans MS" pitchFamily="66" charset="0"/>
              </a:rPr>
              <a:t>the</a:t>
            </a:r>
            <a:r>
              <a:rPr lang="cs-CZ" sz="2000" dirty="0" smtClean="0">
                <a:latin typeface="Comic Sans MS" pitchFamily="66" charset="0"/>
              </a:rPr>
              <a:t> university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5085184"/>
            <a:ext cx="2808312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Lia</a:t>
            </a:r>
            <a:r>
              <a:rPr lang="cs-CZ" sz="2000" dirty="0" smtClean="0">
                <a:latin typeface="Comic Sans MS" pitchFamily="66" charset="0"/>
              </a:rPr>
              <a:t>/do many </a:t>
            </a:r>
            <a:r>
              <a:rPr lang="cs-CZ" sz="2000" dirty="0" err="1" smtClean="0">
                <a:latin typeface="Comic Sans MS" pitchFamily="66" charset="0"/>
              </a:rPr>
              <a:t>sports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2564904"/>
            <a:ext cx="2448272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Liz/drink a lot </a:t>
            </a:r>
            <a:r>
              <a:rPr lang="cs-CZ" sz="2000" dirty="0" err="1" smtClean="0">
                <a:latin typeface="Comic Sans MS" pitchFamily="66" charset="0"/>
              </a:rPr>
              <a:t>of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err="1" smtClean="0">
                <a:latin typeface="Comic Sans MS" pitchFamily="66" charset="0"/>
              </a:rPr>
              <a:t>alcohol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9664" y="3501008"/>
            <a:ext cx="302433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91683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47664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395536" y="764704"/>
            <a:ext cx="8305800" cy="65033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7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Answer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questions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/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ask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your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friends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: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196752"/>
            <a:ext cx="4068092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11560" y="908720"/>
            <a:ext cx="4536504" cy="65033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8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Finish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fairytale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: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5400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+mj-lt"/>
              </a:rPr>
              <a:t>Once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upon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the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time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there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lived</a:t>
            </a:r>
            <a:r>
              <a:rPr lang="cs-CZ" sz="4000" dirty="0" smtClean="0">
                <a:latin typeface="+mj-lt"/>
              </a:rPr>
              <a:t> a </a:t>
            </a:r>
            <a:r>
              <a:rPr lang="cs-CZ" sz="4000" dirty="0" err="1" smtClean="0">
                <a:latin typeface="+mj-lt"/>
              </a:rPr>
              <a:t>beautifull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princess</a:t>
            </a:r>
            <a:r>
              <a:rPr lang="cs-CZ" sz="4000" dirty="0" smtClean="0">
                <a:latin typeface="+mj-lt"/>
              </a:rPr>
              <a:t> in a </a:t>
            </a:r>
            <a:r>
              <a:rPr lang="cs-CZ" sz="4000" dirty="0" err="1" smtClean="0">
                <a:latin typeface="+mj-lt"/>
              </a:rPr>
              <a:t>beautifull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palace</a:t>
            </a:r>
            <a:r>
              <a:rPr lang="cs-CZ" sz="4000" dirty="0" smtClean="0">
                <a:latin typeface="+mj-lt"/>
              </a:rPr>
              <a:t>. </a:t>
            </a:r>
            <a:r>
              <a:rPr lang="cs-CZ" sz="4000" dirty="0" err="1" smtClean="0">
                <a:latin typeface="+mj-lt"/>
              </a:rPr>
              <a:t>One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day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she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went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for</a:t>
            </a:r>
            <a:r>
              <a:rPr lang="cs-CZ" sz="4000" dirty="0" smtClean="0">
                <a:latin typeface="+mj-lt"/>
              </a:rPr>
              <a:t> a </a:t>
            </a:r>
            <a:r>
              <a:rPr lang="cs-CZ" sz="4000" dirty="0" err="1" smtClean="0">
                <a:latin typeface="+mj-lt"/>
              </a:rPr>
              <a:t>walk</a:t>
            </a:r>
            <a:r>
              <a:rPr lang="cs-CZ" sz="4000" dirty="0" smtClean="0">
                <a:latin typeface="+mj-lt"/>
              </a:rPr>
              <a:t> to </a:t>
            </a:r>
            <a:r>
              <a:rPr lang="cs-CZ" sz="4000" dirty="0" err="1" smtClean="0">
                <a:latin typeface="+mj-lt"/>
              </a:rPr>
              <a:t>the</a:t>
            </a:r>
            <a:r>
              <a:rPr lang="cs-CZ" sz="4000" dirty="0" smtClean="0">
                <a:latin typeface="+mj-lt"/>
              </a:rPr>
              <a:t> park </a:t>
            </a:r>
            <a:r>
              <a:rPr lang="cs-CZ" sz="4000" dirty="0" err="1" smtClean="0">
                <a:latin typeface="+mj-lt"/>
              </a:rPr>
              <a:t>and</a:t>
            </a:r>
            <a:r>
              <a:rPr lang="cs-CZ" sz="4000" dirty="0" smtClean="0">
                <a:latin typeface="+mj-lt"/>
              </a:rPr>
              <a:t> </a:t>
            </a:r>
            <a:r>
              <a:rPr lang="cs-CZ" sz="4000" dirty="0" err="1" smtClean="0">
                <a:latin typeface="+mj-lt"/>
              </a:rPr>
              <a:t>she</a:t>
            </a:r>
            <a:r>
              <a:rPr lang="cs-CZ" sz="4000" dirty="0" smtClean="0">
                <a:latin typeface="+mj-lt"/>
              </a:rPr>
              <a:t> …</a:t>
            </a:r>
            <a:endParaRPr lang="cs-CZ" sz="4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375" y="126876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827584" y="908720"/>
            <a:ext cx="3816424" cy="65033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8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Life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in </a:t>
            </a:r>
            <a:r>
              <a:rPr kumimoji="0" lang="cs-CZ" sz="5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</a:t>
            </a: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past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88840"/>
            <a:ext cx="525658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Compare</a:t>
            </a:r>
            <a:r>
              <a:rPr lang="cs-CZ" sz="2400" dirty="0" smtClean="0"/>
              <a:t> </a:t>
            </a:r>
            <a:r>
              <a:rPr lang="cs-CZ" sz="2400" dirty="0" err="1" smtClean="0"/>
              <a:t>life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past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life</a:t>
            </a:r>
            <a:r>
              <a:rPr lang="cs-CZ" sz="2400" dirty="0" smtClean="0"/>
              <a:t> </a:t>
            </a:r>
            <a:r>
              <a:rPr lang="cs-CZ" sz="2400" dirty="0" err="1" smtClean="0"/>
              <a:t>now</a:t>
            </a:r>
            <a:r>
              <a:rPr lang="cs-CZ" sz="2400" dirty="0"/>
              <a:t>: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306896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67544" y="2276872"/>
            <a:ext cx="7632848" cy="2923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i="1" dirty="0" smtClean="0">
                <a:latin typeface="Verdana" pitchFamily="34" charset="0"/>
              </a:rPr>
              <a:t>Všechny použité obrázky</a:t>
            </a:r>
            <a:r>
              <a:rPr lang="cs-CZ" sz="1300" i="1" smtClean="0">
                <a:latin typeface="Verdana" pitchFamily="34" charset="0"/>
              </a:rPr>
              <a:t>: </a:t>
            </a:r>
            <a:r>
              <a:rPr lang="cs-CZ" sz="1300" i="1" smtClean="0">
                <a:latin typeface="Verdana" pitchFamily="34" charset="0"/>
              </a:rPr>
              <a:t>www.office.microsoft.com</a:t>
            </a:r>
            <a:r>
              <a:rPr lang="cs-CZ" sz="1300" smtClean="0">
                <a:latin typeface="Verdana" pitchFamily="34" charset="0"/>
              </a:rPr>
              <a:t> </a:t>
            </a:r>
            <a:r>
              <a:rPr lang="cs-CZ" sz="1300" dirty="0" smtClean="0">
                <a:latin typeface="Verdana" pitchFamily="34" charset="0"/>
              </a:rPr>
              <a:t>[online]. c2011 [cit. 2011-05-09]. </a:t>
            </a:r>
            <a:endParaRPr lang="cs-CZ" sz="13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110</TotalTime>
  <Words>324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Anglický jazyk – Cvičení na podporu konverzace </vt:lpstr>
      <vt:lpstr>Past simple  </vt:lpstr>
      <vt:lpstr>What did she do on Wednesday?</vt:lpstr>
      <vt:lpstr>What did they do at the weekend?</vt:lpstr>
      <vt:lpstr>What did they do yesterday?</vt:lpstr>
      <vt:lpstr>What did they do yesterday?</vt:lpstr>
      <vt:lpstr>What did they do yesterday?</vt:lpstr>
      <vt:lpstr>What did they do last year?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kozlovsky</dc:creator>
  <cp:lastModifiedBy>dana</cp:lastModifiedBy>
  <cp:revision>16</cp:revision>
  <dcterms:created xsi:type="dcterms:W3CDTF">2011-12-16T18:58:36Z</dcterms:created>
  <dcterms:modified xsi:type="dcterms:W3CDTF">2012-03-31T07:35:37Z</dcterms:modified>
</cp:coreProperties>
</file>