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ppt" ContentType="application/vnd.ms-powerpoi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A3142-DD93-4F06-98E0-98BF6524046A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B74A4-668F-4875-8026-8A6081B96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A3142-DD93-4F06-98E0-98BF6524046A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B74A4-668F-4875-8026-8A6081B96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A3142-DD93-4F06-98E0-98BF6524046A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B74A4-668F-4875-8026-8A6081B96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A3142-DD93-4F06-98E0-98BF6524046A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B74A4-668F-4875-8026-8A6081B96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A3142-DD93-4F06-98E0-98BF6524046A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B74A4-668F-4875-8026-8A6081B96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A3142-DD93-4F06-98E0-98BF6524046A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B74A4-668F-4875-8026-8A6081B96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A3142-DD93-4F06-98E0-98BF6524046A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B74A4-668F-4875-8026-8A6081B96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A3142-DD93-4F06-98E0-98BF6524046A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B74A4-668F-4875-8026-8A6081B96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A3142-DD93-4F06-98E0-98BF6524046A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B74A4-668F-4875-8026-8A6081B96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A3142-DD93-4F06-98E0-98BF6524046A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B74A4-668F-4875-8026-8A6081B96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A3142-DD93-4F06-98E0-98BF6524046A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B74A4-668F-4875-8026-8A6081B96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CA3142-DD93-4F06-98E0-98BF6524046A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9B74A4-668F-4875-8026-8A6081B96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Office_PowerPoint_97-20031.ppt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1026" name="Prezentace" r:id="rId3" imgW="3165356" imgH="2372852" progId="PowerPoint.Show.8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Denní údržba traktoru Zetor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077072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Unifikovaná řada 1.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>
            <a:spLocks noGrp="1"/>
          </p:cNvSpPr>
          <p:nvPr/>
        </p:nvSpPr>
        <p:spPr>
          <a:xfrm>
            <a:off x="685800" y="2693987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" y="1071801"/>
            <a:ext cx="9144000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Provádí se denně na začátku pracovní směny před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vyjetím traktoru                     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Nebo po ujetých 8 – 10 motohodinách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Údržba musí být prováděna správně a pravidelně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Údržba zabezpečuje bezporuchový provoz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Pokud se při údržbě zjistí porucha, je potřebné ji před  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výjezdem traktoru odstranit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cs-CZ" sz="2000" dirty="0" smtClean="0">
              <a:latin typeface="Arial Narrow" pitchFamily="34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cs-CZ" sz="2000" dirty="0" smtClean="0">
              <a:latin typeface="Arial Narrow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sz="2000" dirty="0" smtClean="0">
              <a:latin typeface="Arial Narrow" pitchFamily="34" charset="0"/>
            </a:endParaRPr>
          </a:p>
          <a:p>
            <a:endParaRPr lang="cs-CZ" sz="2000" dirty="0" smtClean="0">
              <a:latin typeface="Arial Narrow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19672" y="12687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4" name="Zástupný symbol pro obrázek 13" descr="IMG_5309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512000" cy="3384000"/>
          </a:xfrm>
        </p:spPr>
      </p:pic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0" y="4293096"/>
            <a:ext cx="9144000" cy="25649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chladicí kapaliny v chladiči motoru</a:t>
            </a:r>
          </a:p>
          <a:p>
            <a:pPr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Vizuální kontrola spojů chladicí soustavy</a:t>
            </a:r>
          </a:p>
          <a:p>
            <a:pPr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Kontrola a doplnění nemrznoucí směsí v zimním období</a:t>
            </a:r>
          </a:p>
          <a:p>
            <a:pPr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Profouknutí lamel chladiče  stlačeným vzduchem při práci ve velmi prašném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prostředí       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Obrázek 17" descr="IMG_531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692696"/>
            <a:ext cx="4512000" cy="338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1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013176"/>
            <a:ext cx="9144000" cy="15121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množství oleje v motoru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Doplnění motorového oleje na stanovené množství – horní ryska měrky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těsnosti spojů mazací soustavy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IMG_53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1772816"/>
            <a:ext cx="4512000" cy="338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1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221088"/>
            <a:ext cx="9144000" cy="244827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nečistot v předčističi vzduchu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Odstranění nečistot z předčističe vzduchu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Pokud se stroj pohybuje ve velmi prašném prostředí, je potřeba provést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kontrolu a odstranění nečistot z předčističe vzduchu i několikrát za pracovní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směnu (viz. ryska maximální výšky nečistot v předčističi vzduchu)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IMG_531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548680"/>
            <a:ext cx="4512000" cy="338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16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293096"/>
            <a:ext cx="9144000" cy="256490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množství brzdové kapaliny v nádržce hydraulické brzdové soustavy</a:t>
            </a:r>
          </a:p>
          <a:p>
            <a:pPr>
              <a:lnSpc>
                <a:spcPct val="110000"/>
              </a:lnSpc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Vizuální kontrola těsnosti hydraulické brzdové soustavy  a spojky</a:t>
            </a:r>
          </a:p>
          <a:p>
            <a:pPr>
              <a:lnSpc>
                <a:spcPct val="110000"/>
              </a:lnSpc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Doplnění brzdové kapaliny</a:t>
            </a:r>
          </a:p>
          <a:p>
            <a:pPr>
              <a:lnSpc>
                <a:spcPct val="110000"/>
              </a:lnSpc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brzdného účinku hydraulických brzd</a:t>
            </a:r>
          </a:p>
          <a:p>
            <a:pPr>
              <a:lnSpc>
                <a:spcPct val="110000"/>
              </a:lnSpc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Před jízdou s přívěsem, nebo návěsem se provede kontrola těsnosti </a:t>
            </a:r>
          </a:p>
          <a:p>
            <a:pPr>
              <a:lnSpc>
                <a:spcPct val="11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vzduchotlakého systému brzd a brzdový účinek traktoru s přívěsem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IMG_544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764704"/>
            <a:ext cx="4512000" cy="338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1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260648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229200"/>
            <a:ext cx="9144000" cy="16288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množství hydraulického oleje v nádržce posilovače řízení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Doplnění hydraulického oleje na stanovené množství – horní výřez na měrce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Vizuální kontrola těsnosti spojů hydraulického systému posilovače řízení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IMG_531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1772816"/>
            <a:ext cx="4512000" cy="338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841776"/>
            <a:ext cx="9144000" cy="201622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množství paliva v nádrži palivového systému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Doplnění paliva do nádrže palivového systému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Dodržování čistoty okolo plnicího hrdla při doplňování paliva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Vizuální kontrola těsnosti palivového systému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t="20116" b="20116"/>
          <a:stretch>
            <a:fillRect/>
          </a:stretch>
        </p:blipFill>
        <p:spPr bwMode="auto">
          <a:xfrm>
            <a:off x="0" y="0"/>
            <a:ext cx="4512000" cy="33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IMG_544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4892986" y="857602"/>
            <a:ext cx="3966540" cy="40324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20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332656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365104"/>
            <a:ext cx="9144000" cy="249289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tlaku vzduchu v pneumatikách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Doplnění tlaku vzduchu v pneumatikách podle rozměru pneumatik a podle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pracovního nasazení stroje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Tlak v pneumatikách na přední hnané nápravě je v rozmezí 230 -280 kPa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Tlak v pneumatikách na přední hnací nápravě je v rozmezí  150 – 180 kPa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Tlak v pneumatikách na zadní nápravě je v rozmezí 110 – 210 kPa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      </a:t>
            </a:r>
          </a:p>
        </p:txBody>
      </p:sp>
      <p:pic>
        <p:nvPicPr>
          <p:cNvPr id="6" name="Obrázek 5" descr="IMG_532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980728"/>
            <a:ext cx="4512000" cy="338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229200"/>
            <a:ext cx="9144000" cy="16288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dotažení matic předních a zadních disků kol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dotažení šroubů závaží na zadních discích kol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Vizuální kontrola stavu disků a pneumatik kol traktoru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D:\Tata\IMG_54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511671" cy="3384000"/>
          </a:xfrm>
          <a:prstGeom prst="rect">
            <a:avLst/>
          </a:prstGeom>
          <a:noFill/>
        </p:spPr>
      </p:pic>
      <p:pic>
        <p:nvPicPr>
          <p:cNvPr id="1027" name="Picture 3" descr="D:\Tata\IMG_547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32329" y="1700808"/>
            <a:ext cx="4511671" cy="338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2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6021288"/>
            <a:ext cx="9144000" cy="8367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dotažení a zajištění šroubů a matic řídicích tyčí a pák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IMG_532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2204864"/>
            <a:ext cx="4512000" cy="338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2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88640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805264"/>
            <a:ext cx="9144000" cy="10527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dotažení  a stavu závěsných a připojovacích zařízení</a:t>
            </a:r>
          </a:p>
        </p:txBody>
      </p:sp>
      <p:pic>
        <p:nvPicPr>
          <p:cNvPr id="6" name="Obrázek 5" descr="IMG_532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1844824"/>
            <a:ext cx="4512000" cy="338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2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4286" r="-1786" b="-7143"/>
          <a:stretch>
            <a:fillRect/>
          </a:stretch>
        </p:blipFill>
        <p:spPr>
          <a:xfrm>
            <a:off x="179512" y="188640"/>
            <a:ext cx="4104456" cy="280831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661248"/>
            <a:ext cx="9144000" cy="119675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Kontrola činnosti elektrické výstroje (obrysové světla, tlumené světla,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směrové světla, brzdové světla)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Čistota oken a zpětných zrcadel, čistota kabiny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IMG_5328.JPG"/>
          <p:cNvPicPr>
            <a:picLocks noChangeAspect="1"/>
          </p:cNvPicPr>
          <p:nvPr/>
        </p:nvPicPr>
        <p:blipFill>
          <a:blip r:embed="rId3" cstate="print"/>
          <a:srcRect r="5871" b="4482"/>
          <a:stretch>
            <a:fillRect/>
          </a:stretch>
        </p:blipFill>
        <p:spPr>
          <a:xfrm>
            <a:off x="4860031" y="0"/>
            <a:ext cx="4032449" cy="3068960"/>
          </a:xfrm>
          <a:prstGeom prst="rect">
            <a:avLst/>
          </a:prstGeom>
        </p:spPr>
      </p:pic>
      <p:pic>
        <p:nvPicPr>
          <p:cNvPr id="7" name="Obrázek 6" descr="IMG_5329.JPG"/>
          <p:cNvPicPr>
            <a:picLocks noChangeAspect="1"/>
          </p:cNvPicPr>
          <p:nvPr/>
        </p:nvPicPr>
        <p:blipFill>
          <a:blip r:embed="rId4" cstate="print"/>
          <a:srcRect l="5233" t="11628" r="7558"/>
          <a:stretch>
            <a:fillRect/>
          </a:stretch>
        </p:blipFill>
        <p:spPr>
          <a:xfrm>
            <a:off x="1403648" y="2852936"/>
            <a:ext cx="3600400" cy="2736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Literatura: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Návod k obsluze traktorů Zetor 5211, 5245, 6211, 6245, 7211, 7245,  7245 Horal, 7711, 7745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 Vydal: AGROZET ZETOR, k. p. Brno, 1987 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Fotografie: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Vlastní zdroj autora </a:t>
            </a: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389</TotalTime>
  <Words>461</Words>
  <Application>Microsoft Office PowerPoint</Application>
  <PresentationFormat>Předvádění na obrazovce (4:3)</PresentationFormat>
  <Paragraphs>61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Prezentace</vt:lpstr>
      <vt:lpstr>Snímek 1</vt:lpstr>
      <vt:lpstr>Denní údržba traktoru Zetor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Denní údržba traktorů Zetor</dc:title>
  <dc:creator>Oem</dc:creator>
  <cp:lastModifiedBy>Oem</cp:lastModifiedBy>
  <cp:revision>55</cp:revision>
  <dcterms:created xsi:type="dcterms:W3CDTF">2013-01-23T18:27:00Z</dcterms:created>
  <dcterms:modified xsi:type="dcterms:W3CDTF">2014-01-12T10:59:23Z</dcterms:modified>
</cp:coreProperties>
</file>