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9A43F9-E852-4CA6-8ABA-B36F677BB241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A9566AE3-CF7F-4CA6-B457-07EA49920F4C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do </a:t>
          </a:r>
          <a:r>
            <a:rPr lang="cs-CZ" sz="2400" dirty="0" err="1" smtClean="0">
              <a:latin typeface="Verdana" pitchFamily="34" charset="0"/>
            </a:rPr>
            <a:t>after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the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lesson</a:t>
          </a:r>
          <a:r>
            <a:rPr lang="cs-CZ" sz="2400" dirty="0" smtClean="0">
              <a:latin typeface="Verdana" pitchFamily="34" charset="0"/>
            </a:rPr>
            <a:t>?</a:t>
          </a:r>
          <a:endParaRPr lang="cs-CZ" sz="2400" dirty="0">
            <a:latin typeface="Verdana" pitchFamily="34" charset="0"/>
          </a:endParaRPr>
        </a:p>
      </dgm:t>
    </dgm:pt>
    <dgm:pt modelId="{6B896141-CD09-47D2-B2DB-14CCBE479ABE}" type="parTrans" cxnId="{B67B228C-F8AB-4E36-BD88-298749A530AE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5A01919E-1348-4F4C-99AD-73F940B2AF32}" type="sibTrans" cxnId="{B67B228C-F8AB-4E36-BD88-298749A530AE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58688139-1161-41A3-B832-42D9DCB44EF7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</a:t>
          </a:r>
          <a:r>
            <a:rPr lang="cs-CZ" sz="2400" dirty="0" err="1" smtClean="0">
              <a:latin typeface="Verdana" pitchFamily="34" charset="0"/>
            </a:rPr>
            <a:t>eat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for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dinner</a:t>
          </a:r>
          <a:r>
            <a:rPr lang="cs-CZ" sz="2400" dirty="0" smtClean="0">
              <a:latin typeface="Verdana" pitchFamily="34" charset="0"/>
            </a:rPr>
            <a:t>?</a:t>
          </a:r>
          <a:endParaRPr lang="cs-CZ" sz="2400" dirty="0">
            <a:latin typeface="Verdana" pitchFamily="34" charset="0"/>
          </a:endParaRPr>
        </a:p>
      </dgm:t>
    </dgm:pt>
    <dgm:pt modelId="{1D274BA8-99E3-4BC7-8BD9-33CD5DA2C640}" type="parTrans" cxnId="{E12002DF-C954-4ACA-A1F2-BF8FB7418FC4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317D788F-0F92-433C-B043-3283B1D360B5}" type="sibTrans" cxnId="{E12002DF-C954-4ACA-A1F2-BF8FB7418FC4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C165138E-455B-48B2-9981-195CF7D838E8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</a:t>
          </a:r>
          <a:r>
            <a:rPr lang="cs-CZ" sz="2400" dirty="0" err="1" smtClean="0">
              <a:latin typeface="Verdana" pitchFamily="34" charset="0"/>
            </a:rPr>
            <a:t>wear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tomorrow</a:t>
          </a:r>
          <a:r>
            <a:rPr lang="cs-CZ" sz="2400" dirty="0" smtClean="0">
              <a:latin typeface="Verdana" pitchFamily="34" charset="0"/>
            </a:rPr>
            <a:t>?</a:t>
          </a:r>
          <a:endParaRPr lang="cs-CZ" sz="2400" dirty="0">
            <a:latin typeface="Verdana" pitchFamily="34" charset="0"/>
          </a:endParaRPr>
        </a:p>
      </dgm:t>
    </dgm:pt>
    <dgm:pt modelId="{2A8450DA-7B71-4AE2-A101-D98FD9CAB558}" type="parTrans" cxnId="{A9FED272-7630-4C1A-B8C5-24CFFD0FA93E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2C7C9BB6-C5F7-4283-B706-11914719DAF7}" type="sibTrans" cxnId="{A9FED272-7630-4C1A-B8C5-24CFFD0FA93E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B0F2D6BC-C403-45F3-A066-6A0B67940F9B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do </a:t>
          </a:r>
          <a:r>
            <a:rPr lang="cs-CZ" sz="2400" dirty="0" err="1" smtClean="0">
              <a:latin typeface="Verdana" pitchFamily="34" charset="0"/>
            </a:rPr>
            <a:t>at</a:t>
          </a:r>
          <a:r>
            <a:rPr lang="cs-CZ" sz="2400" dirty="0" smtClean="0">
              <a:latin typeface="Verdana" pitchFamily="34" charset="0"/>
            </a:rPr>
            <a:t>  </a:t>
          </a:r>
          <a:r>
            <a:rPr lang="cs-CZ" sz="2400" dirty="0" err="1" smtClean="0">
              <a:latin typeface="Verdana" pitchFamily="34" charset="0"/>
            </a:rPr>
            <a:t>the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weekend</a:t>
          </a:r>
          <a:r>
            <a:rPr lang="cs-CZ" sz="2400" dirty="0" smtClean="0">
              <a:latin typeface="Verdana" pitchFamily="34" charset="0"/>
            </a:rPr>
            <a:t>?</a:t>
          </a:r>
          <a:endParaRPr lang="cs-CZ" sz="2400" dirty="0">
            <a:latin typeface="Verdana" pitchFamily="34" charset="0"/>
          </a:endParaRPr>
        </a:p>
      </dgm:t>
    </dgm:pt>
    <dgm:pt modelId="{04589F12-B53F-4259-9322-4C7F98161855}" type="parTrans" cxnId="{1E6B40EF-6032-438A-9FBE-BA98994DF2E8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300061E5-D87C-4839-B8F7-176248E0179E}" type="sibTrans" cxnId="{1E6B40EF-6032-438A-9FBE-BA98994DF2E8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4FDF94EE-ED14-4288-808B-C2D99EF18E75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do </a:t>
          </a:r>
          <a:r>
            <a:rPr lang="cs-CZ" sz="2400" dirty="0" err="1" smtClean="0">
              <a:latin typeface="Verdana" pitchFamily="34" charset="0"/>
            </a:rPr>
            <a:t>for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Christmas</a:t>
          </a:r>
          <a:r>
            <a:rPr lang="cs-CZ" sz="2400" dirty="0" smtClean="0">
              <a:latin typeface="Verdana" pitchFamily="34" charset="0"/>
            </a:rPr>
            <a:t>?</a:t>
          </a:r>
          <a:endParaRPr lang="cs-CZ" sz="2400" dirty="0">
            <a:latin typeface="Verdana" pitchFamily="34" charset="0"/>
          </a:endParaRPr>
        </a:p>
      </dgm:t>
    </dgm:pt>
    <dgm:pt modelId="{4957623E-EC5C-46E5-9A15-27869C31E616}" type="parTrans" cxnId="{A345B7EE-ACB6-44B2-93B3-25D5687742AD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C225A242-4FD0-4FC3-AFCF-1357A25AA1DC}" type="sibTrans" cxnId="{A345B7EE-ACB6-44B2-93B3-25D5687742AD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CF59A2A8-DC8E-4B83-8BAE-F7070148F7E9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do </a:t>
          </a:r>
          <a:r>
            <a:rPr lang="cs-CZ" sz="2400" dirty="0" err="1" smtClean="0">
              <a:latin typeface="Verdana" pitchFamily="34" charset="0"/>
            </a:rPr>
            <a:t>when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are 60?</a:t>
          </a:r>
          <a:endParaRPr lang="cs-CZ" sz="2400" dirty="0">
            <a:latin typeface="Verdana" pitchFamily="34" charset="0"/>
          </a:endParaRPr>
        </a:p>
      </dgm:t>
    </dgm:pt>
    <dgm:pt modelId="{D79A0E5E-F80A-40E1-AA53-B3BB9ABED66C}" type="parTrans" cxnId="{992A9CD1-DDE0-4CF9-9762-68D9E5AF2EF3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5C710625-CFA9-471D-AFEE-655A545ED5F3}" type="sibTrans" cxnId="{992A9CD1-DDE0-4CF9-9762-68D9E5AF2EF3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95ADC1F8-E6DB-4393-A677-5C0356D26CCC}">
      <dgm:prSet custT="1"/>
      <dgm:spPr/>
      <dgm:t>
        <a:bodyPr/>
        <a:lstStyle/>
        <a:p>
          <a:r>
            <a:rPr lang="cs-CZ" sz="2400" dirty="0" err="1" smtClean="0">
              <a:latin typeface="Verdana" pitchFamily="34" charset="0"/>
            </a:rPr>
            <a:t>What</a:t>
          </a:r>
          <a:r>
            <a:rPr lang="cs-CZ" sz="2400" dirty="0" smtClean="0">
              <a:latin typeface="Verdana" pitchFamily="34" charset="0"/>
            </a:rPr>
            <a:t> are </a:t>
          </a:r>
          <a:r>
            <a:rPr lang="cs-CZ" sz="2400" dirty="0" err="1" smtClean="0">
              <a:latin typeface="Verdana" pitchFamily="34" charset="0"/>
            </a:rPr>
            <a:t>you</a:t>
          </a:r>
          <a:r>
            <a:rPr lang="cs-CZ" sz="2400" dirty="0" smtClean="0">
              <a:latin typeface="Verdana" pitchFamily="34" charset="0"/>
            </a:rPr>
            <a:t> </a:t>
          </a:r>
          <a:r>
            <a:rPr lang="cs-CZ" sz="2400" dirty="0" err="1" smtClean="0">
              <a:latin typeface="Verdana" pitchFamily="34" charset="0"/>
            </a:rPr>
            <a:t>going</a:t>
          </a:r>
          <a:r>
            <a:rPr lang="cs-CZ" sz="2400" dirty="0" smtClean="0">
              <a:latin typeface="Verdana" pitchFamily="34" charset="0"/>
            </a:rPr>
            <a:t> to do in </a:t>
          </a:r>
          <a:r>
            <a:rPr lang="cs-CZ" sz="2400" dirty="0" err="1" smtClean="0">
              <a:latin typeface="Verdana" pitchFamily="34" charset="0"/>
            </a:rPr>
            <a:t>summer</a:t>
          </a:r>
          <a:r>
            <a:rPr lang="cs-CZ" sz="2400" dirty="0" smtClean="0">
              <a:latin typeface="Verdana" pitchFamily="34" charset="0"/>
            </a:rPr>
            <a:t>?</a:t>
          </a:r>
          <a:endParaRPr lang="cs-CZ" sz="2400" dirty="0">
            <a:latin typeface="Verdana" pitchFamily="34" charset="0"/>
          </a:endParaRPr>
        </a:p>
      </dgm:t>
    </dgm:pt>
    <dgm:pt modelId="{CB289C9C-EBBB-4961-B25B-808C338803A4}" type="parTrans" cxnId="{607F7782-D2F8-4918-A04E-6EAF9B3B3A07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A0153D01-7583-44EF-BC5D-1F5A79C08072}" type="sibTrans" cxnId="{607F7782-D2F8-4918-A04E-6EAF9B3B3A07}">
      <dgm:prSet/>
      <dgm:spPr/>
      <dgm:t>
        <a:bodyPr/>
        <a:lstStyle/>
        <a:p>
          <a:endParaRPr lang="cs-CZ" sz="2400">
            <a:latin typeface="Verdana" pitchFamily="34" charset="0"/>
          </a:endParaRPr>
        </a:p>
      </dgm:t>
    </dgm:pt>
    <dgm:pt modelId="{5605D69A-4017-45A4-A509-893C2F746BD5}" type="pres">
      <dgm:prSet presAssocID="{5F9A43F9-E852-4CA6-8ABA-B36F677BB24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AAAFE3-5920-459E-9BC0-E9ADD848706B}" type="pres">
      <dgm:prSet presAssocID="{A9566AE3-CF7F-4CA6-B457-07EA49920F4C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8D582-4E4E-41AA-AD8E-D44AE65CBD0C}" type="pres">
      <dgm:prSet presAssocID="{5A01919E-1348-4F4C-99AD-73F940B2AF32}" presName="spacer" presStyleCnt="0"/>
      <dgm:spPr/>
    </dgm:pt>
    <dgm:pt modelId="{DBD5801C-5FA5-4554-B330-1ECA1E144CDC}" type="pres">
      <dgm:prSet presAssocID="{58688139-1161-41A3-B832-42D9DCB44EF7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07CE4-33E1-43EF-ABB9-375BFEA49DDE}" type="pres">
      <dgm:prSet presAssocID="{317D788F-0F92-433C-B043-3283B1D360B5}" presName="spacer" presStyleCnt="0"/>
      <dgm:spPr/>
    </dgm:pt>
    <dgm:pt modelId="{021CC92F-2A6F-42AE-B131-1758F6B79756}" type="pres">
      <dgm:prSet presAssocID="{C165138E-455B-48B2-9981-195CF7D838E8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D72A15-2413-44AC-9F9E-E3FF39D6A8CD}" type="pres">
      <dgm:prSet presAssocID="{2C7C9BB6-C5F7-4283-B706-11914719DAF7}" presName="spacer" presStyleCnt="0"/>
      <dgm:spPr/>
    </dgm:pt>
    <dgm:pt modelId="{F8BDD5C7-0140-484B-AB72-AD6456B2139E}" type="pres">
      <dgm:prSet presAssocID="{B0F2D6BC-C403-45F3-A066-6A0B67940F9B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50BBA-A95A-4F3B-A7D6-C7246D711BBE}" type="pres">
      <dgm:prSet presAssocID="{300061E5-D87C-4839-B8F7-176248E0179E}" presName="spacer" presStyleCnt="0"/>
      <dgm:spPr/>
    </dgm:pt>
    <dgm:pt modelId="{61F248AB-2EC7-47E2-9177-F967DB63AD01}" type="pres">
      <dgm:prSet presAssocID="{4FDF94EE-ED14-4288-808B-C2D99EF18E75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9A839-878A-4012-BC9A-05CA945116BD}" type="pres">
      <dgm:prSet presAssocID="{C225A242-4FD0-4FC3-AFCF-1357A25AA1DC}" presName="spacer" presStyleCnt="0"/>
      <dgm:spPr/>
    </dgm:pt>
    <dgm:pt modelId="{CF9340A6-2669-4D17-B87D-69A86F1ECFBB}" type="pres">
      <dgm:prSet presAssocID="{95ADC1F8-E6DB-4393-A677-5C0356D26CCC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A66025-BD9C-45D4-9163-E5280E6BED33}" type="pres">
      <dgm:prSet presAssocID="{A0153D01-7583-44EF-BC5D-1F5A79C08072}" presName="spacer" presStyleCnt="0"/>
      <dgm:spPr/>
    </dgm:pt>
    <dgm:pt modelId="{DF2BD633-5F0E-4B88-91BA-A80368E9699C}" type="pres">
      <dgm:prSet presAssocID="{CF59A2A8-DC8E-4B83-8BAE-F7070148F7E9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2A9CD1-DDE0-4CF9-9762-68D9E5AF2EF3}" srcId="{5F9A43F9-E852-4CA6-8ABA-B36F677BB241}" destId="{CF59A2A8-DC8E-4B83-8BAE-F7070148F7E9}" srcOrd="6" destOrd="0" parTransId="{D79A0E5E-F80A-40E1-AA53-B3BB9ABED66C}" sibTransId="{5C710625-CFA9-471D-AFEE-655A545ED5F3}"/>
    <dgm:cxn modelId="{A9FED272-7630-4C1A-B8C5-24CFFD0FA93E}" srcId="{5F9A43F9-E852-4CA6-8ABA-B36F677BB241}" destId="{C165138E-455B-48B2-9981-195CF7D838E8}" srcOrd="2" destOrd="0" parTransId="{2A8450DA-7B71-4AE2-A101-D98FD9CAB558}" sibTransId="{2C7C9BB6-C5F7-4283-B706-11914719DAF7}"/>
    <dgm:cxn modelId="{D0133FAA-A0CE-413C-B3E9-F195B5CDE58B}" type="presOf" srcId="{95ADC1F8-E6DB-4393-A677-5C0356D26CCC}" destId="{CF9340A6-2669-4D17-B87D-69A86F1ECFBB}" srcOrd="0" destOrd="0" presId="urn:microsoft.com/office/officeart/2005/8/layout/vList2"/>
    <dgm:cxn modelId="{A345B7EE-ACB6-44B2-93B3-25D5687742AD}" srcId="{5F9A43F9-E852-4CA6-8ABA-B36F677BB241}" destId="{4FDF94EE-ED14-4288-808B-C2D99EF18E75}" srcOrd="4" destOrd="0" parTransId="{4957623E-EC5C-46E5-9A15-27869C31E616}" sibTransId="{C225A242-4FD0-4FC3-AFCF-1357A25AA1DC}"/>
    <dgm:cxn modelId="{591E65F1-2B98-4DF9-85DD-5116F4330C67}" type="presOf" srcId="{CF59A2A8-DC8E-4B83-8BAE-F7070148F7E9}" destId="{DF2BD633-5F0E-4B88-91BA-A80368E9699C}" srcOrd="0" destOrd="0" presId="urn:microsoft.com/office/officeart/2005/8/layout/vList2"/>
    <dgm:cxn modelId="{5337C399-A02E-4821-B375-0A31A75906DC}" type="presOf" srcId="{A9566AE3-CF7F-4CA6-B457-07EA49920F4C}" destId="{00AAAFE3-5920-459E-9BC0-E9ADD848706B}" srcOrd="0" destOrd="0" presId="urn:microsoft.com/office/officeart/2005/8/layout/vList2"/>
    <dgm:cxn modelId="{E12002DF-C954-4ACA-A1F2-BF8FB7418FC4}" srcId="{5F9A43F9-E852-4CA6-8ABA-B36F677BB241}" destId="{58688139-1161-41A3-B832-42D9DCB44EF7}" srcOrd="1" destOrd="0" parTransId="{1D274BA8-99E3-4BC7-8BD9-33CD5DA2C640}" sibTransId="{317D788F-0F92-433C-B043-3283B1D360B5}"/>
    <dgm:cxn modelId="{B67B228C-F8AB-4E36-BD88-298749A530AE}" srcId="{5F9A43F9-E852-4CA6-8ABA-B36F677BB241}" destId="{A9566AE3-CF7F-4CA6-B457-07EA49920F4C}" srcOrd="0" destOrd="0" parTransId="{6B896141-CD09-47D2-B2DB-14CCBE479ABE}" sibTransId="{5A01919E-1348-4F4C-99AD-73F940B2AF32}"/>
    <dgm:cxn modelId="{7E59E281-3089-421E-98F8-F88FC89216E5}" type="presOf" srcId="{4FDF94EE-ED14-4288-808B-C2D99EF18E75}" destId="{61F248AB-2EC7-47E2-9177-F967DB63AD01}" srcOrd="0" destOrd="0" presId="urn:microsoft.com/office/officeart/2005/8/layout/vList2"/>
    <dgm:cxn modelId="{601635F4-7CBB-49BB-A0BD-79C5F8164741}" type="presOf" srcId="{C165138E-455B-48B2-9981-195CF7D838E8}" destId="{021CC92F-2A6F-42AE-B131-1758F6B79756}" srcOrd="0" destOrd="0" presId="urn:microsoft.com/office/officeart/2005/8/layout/vList2"/>
    <dgm:cxn modelId="{607F7782-D2F8-4918-A04E-6EAF9B3B3A07}" srcId="{5F9A43F9-E852-4CA6-8ABA-B36F677BB241}" destId="{95ADC1F8-E6DB-4393-A677-5C0356D26CCC}" srcOrd="5" destOrd="0" parTransId="{CB289C9C-EBBB-4961-B25B-808C338803A4}" sibTransId="{A0153D01-7583-44EF-BC5D-1F5A79C08072}"/>
    <dgm:cxn modelId="{EE8BC689-890B-4940-9160-D42B705F3A86}" type="presOf" srcId="{58688139-1161-41A3-B832-42D9DCB44EF7}" destId="{DBD5801C-5FA5-4554-B330-1ECA1E144CDC}" srcOrd="0" destOrd="0" presId="urn:microsoft.com/office/officeart/2005/8/layout/vList2"/>
    <dgm:cxn modelId="{5411EB9C-255C-40CE-B3EB-785D212FABE3}" type="presOf" srcId="{5F9A43F9-E852-4CA6-8ABA-B36F677BB241}" destId="{5605D69A-4017-45A4-A509-893C2F746BD5}" srcOrd="0" destOrd="0" presId="urn:microsoft.com/office/officeart/2005/8/layout/vList2"/>
    <dgm:cxn modelId="{5DE38DF3-03FB-446A-97D6-C4E1A79D8359}" type="presOf" srcId="{B0F2D6BC-C403-45F3-A066-6A0B67940F9B}" destId="{F8BDD5C7-0140-484B-AB72-AD6456B2139E}" srcOrd="0" destOrd="0" presId="urn:microsoft.com/office/officeart/2005/8/layout/vList2"/>
    <dgm:cxn modelId="{1E6B40EF-6032-438A-9FBE-BA98994DF2E8}" srcId="{5F9A43F9-E852-4CA6-8ABA-B36F677BB241}" destId="{B0F2D6BC-C403-45F3-A066-6A0B67940F9B}" srcOrd="3" destOrd="0" parTransId="{04589F12-B53F-4259-9322-4C7F98161855}" sibTransId="{300061E5-D87C-4839-B8F7-176248E0179E}"/>
    <dgm:cxn modelId="{DFE5F7D5-0958-4F71-8CBC-657FAE68E73D}" type="presParOf" srcId="{5605D69A-4017-45A4-A509-893C2F746BD5}" destId="{00AAAFE3-5920-459E-9BC0-E9ADD848706B}" srcOrd="0" destOrd="0" presId="urn:microsoft.com/office/officeart/2005/8/layout/vList2"/>
    <dgm:cxn modelId="{88FC73A7-FD4F-4AFA-8006-5C346B8BD044}" type="presParOf" srcId="{5605D69A-4017-45A4-A509-893C2F746BD5}" destId="{1658D582-4E4E-41AA-AD8E-D44AE65CBD0C}" srcOrd="1" destOrd="0" presId="urn:microsoft.com/office/officeart/2005/8/layout/vList2"/>
    <dgm:cxn modelId="{A087DCD4-E8BC-4E5A-B4FB-351D8A0EB2D1}" type="presParOf" srcId="{5605D69A-4017-45A4-A509-893C2F746BD5}" destId="{DBD5801C-5FA5-4554-B330-1ECA1E144CDC}" srcOrd="2" destOrd="0" presId="urn:microsoft.com/office/officeart/2005/8/layout/vList2"/>
    <dgm:cxn modelId="{A767DA79-FB94-4B31-86B2-28229032C859}" type="presParOf" srcId="{5605D69A-4017-45A4-A509-893C2F746BD5}" destId="{DE007CE4-33E1-43EF-ABB9-375BFEA49DDE}" srcOrd="3" destOrd="0" presId="urn:microsoft.com/office/officeart/2005/8/layout/vList2"/>
    <dgm:cxn modelId="{A8BAA36F-2F8E-4F66-B7ED-5CF4880F63EF}" type="presParOf" srcId="{5605D69A-4017-45A4-A509-893C2F746BD5}" destId="{021CC92F-2A6F-42AE-B131-1758F6B79756}" srcOrd="4" destOrd="0" presId="urn:microsoft.com/office/officeart/2005/8/layout/vList2"/>
    <dgm:cxn modelId="{8FDEFB62-D483-4E7F-A97D-0C87CA9601E8}" type="presParOf" srcId="{5605D69A-4017-45A4-A509-893C2F746BD5}" destId="{F1D72A15-2413-44AC-9F9E-E3FF39D6A8CD}" srcOrd="5" destOrd="0" presId="urn:microsoft.com/office/officeart/2005/8/layout/vList2"/>
    <dgm:cxn modelId="{610C199C-D4CE-4E47-99A8-2B53F6EAC813}" type="presParOf" srcId="{5605D69A-4017-45A4-A509-893C2F746BD5}" destId="{F8BDD5C7-0140-484B-AB72-AD6456B2139E}" srcOrd="6" destOrd="0" presId="urn:microsoft.com/office/officeart/2005/8/layout/vList2"/>
    <dgm:cxn modelId="{2E6F966F-4E32-4D66-AB09-63BA0000DF16}" type="presParOf" srcId="{5605D69A-4017-45A4-A509-893C2F746BD5}" destId="{24B50BBA-A95A-4F3B-A7D6-C7246D711BBE}" srcOrd="7" destOrd="0" presId="urn:microsoft.com/office/officeart/2005/8/layout/vList2"/>
    <dgm:cxn modelId="{C518D892-D5FA-45E4-9ED8-0EF5DB1DDAFE}" type="presParOf" srcId="{5605D69A-4017-45A4-A509-893C2F746BD5}" destId="{61F248AB-2EC7-47E2-9177-F967DB63AD01}" srcOrd="8" destOrd="0" presId="urn:microsoft.com/office/officeart/2005/8/layout/vList2"/>
    <dgm:cxn modelId="{CF9C99A9-CC96-493A-8484-83A387E616AC}" type="presParOf" srcId="{5605D69A-4017-45A4-A509-893C2F746BD5}" destId="{4BC9A839-878A-4012-BC9A-05CA945116BD}" srcOrd="9" destOrd="0" presId="urn:microsoft.com/office/officeart/2005/8/layout/vList2"/>
    <dgm:cxn modelId="{80200E75-6574-457A-9F21-BFED4EE0C8F4}" type="presParOf" srcId="{5605D69A-4017-45A4-A509-893C2F746BD5}" destId="{CF9340A6-2669-4D17-B87D-69A86F1ECFBB}" srcOrd="10" destOrd="0" presId="urn:microsoft.com/office/officeart/2005/8/layout/vList2"/>
    <dgm:cxn modelId="{22C9FC88-4845-4AAD-8B84-D973150D1630}" type="presParOf" srcId="{5605D69A-4017-45A4-A509-893C2F746BD5}" destId="{6DA66025-BD9C-45D4-9163-E5280E6BED33}" srcOrd="11" destOrd="0" presId="urn:microsoft.com/office/officeart/2005/8/layout/vList2"/>
    <dgm:cxn modelId="{A3D8C498-C02D-45AE-A68C-85A4198B8E61}" type="presParOf" srcId="{5605D69A-4017-45A4-A509-893C2F746BD5}" destId="{DF2BD633-5F0E-4B88-91BA-A80368E9699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5FD185-D8B2-4379-ABF0-87BCB9452DDD}" type="doc">
      <dgm:prSet loTypeId="urn:microsoft.com/office/officeart/2005/8/layout/default#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1AEBD7D-6BDE-4CE3-9D0F-49B90C672734}">
      <dgm:prSet phldrT="[Text]"/>
      <dgm:spPr/>
      <dgm:t>
        <a:bodyPr/>
        <a:lstStyle/>
        <a:p>
          <a:r>
            <a:rPr lang="cs-CZ" dirty="0" smtClean="0"/>
            <a:t>ROBOTS</a:t>
          </a:r>
          <a:endParaRPr lang="cs-CZ" dirty="0"/>
        </a:p>
      </dgm:t>
    </dgm:pt>
    <dgm:pt modelId="{1BEE82A1-A553-4AE4-865D-4397E7CC3C5F}" type="parTrans" cxnId="{63F46F93-7A4B-4D18-A2F9-7622F9677171}">
      <dgm:prSet/>
      <dgm:spPr/>
      <dgm:t>
        <a:bodyPr/>
        <a:lstStyle/>
        <a:p>
          <a:endParaRPr lang="cs-CZ"/>
        </a:p>
      </dgm:t>
    </dgm:pt>
    <dgm:pt modelId="{16561612-FC18-49EE-BF58-53066DF18CCD}" type="sibTrans" cxnId="{63F46F93-7A4B-4D18-A2F9-7622F9677171}">
      <dgm:prSet/>
      <dgm:spPr/>
      <dgm:t>
        <a:bodyPr/>
        <a:lstStyle/>
        <a:p>
          <a:endParaRPr lang="cs-CZ"/>
        </a:p>
      </dgm:t>
    </dgm:pt>
    <dgm:pt modelId="{3E65E00B-23CC-44D4-8DD3-4F182C3AB324}">
      <dgm:prSet phldrT="[Text]"/>
      <dgm:spPr/>
      <dgm:t>
        <a:bodyPr/>
        <a:lstStyle/>
        <a:p>
          <a:r>
            <a:rPr lang="cs-CZ" dirty="0" smtClean="0"/>
            <a:t>SOLAR ENERGY</a:t>
          </a:r>
          <a:endParaRPr lang="cs-CZ" dirty="0"/>
        </a:p>
      </dgm:t>
    </dgm:pt>
    <dgm:pt modelId="{3CF31370-C860-4E4F-A4EE-58815F556C3E}" type="parTrans" cxnId="{6E47940F-E53F-4E96-AFAD-95750E33D4AC}">
      <dgm:prSet/>
      <dgm:spPr/>
      <dgm:t>
        <a:bodyPr/>
        <a:lstStyle/>
        <a:p>
          <a:endParaRPr lang="cs-CZ"/>
        </a:p>
      </dgm:t>
    </dgm:pt>
    <dgm:pt modelId="{A46B9246-4FA5-4CCC-91C2-C8EF2E82C1F4}" type="sibTrans" cxnId="{6E47940F-E53F-4E96-AFAD-95750E33D4AC}">
      <dgm:prSet/>
      <dgm:spPr/>
      <dgm:t>
        <a:bodyPr/>
        <a:lstStyle/>
        <a:p>
          <a:endParaRPr lang="cs-CZ"/>
        </a:p>
      </dgm:t>
    </dgm:pt>
    <dgm:pt modelId="{FE0F10AB-17FB-437F-A60E-C689208F70E4}">
      <dgm:prSet phldrT="[Text]"/>
      <dgm:spPr/>
      <dgm:t>
        <a:bodyPr/>
        <a:lstStyle/>
        <a:p>
          <a:r>
            <a:rPr lang="cs-CZ" dirty="0" smtClean="0"/>
            <a:t>PLANE TICKETS</a:t>
          </a:r>
          <a:endParaRPr lang="cs-CZ" dirty="0"/>
        </a:p>
      </dgm:t>
    </dgm:pt>
    <dgm:pt modelId="{F848B18E-8D21-4686-A661-A3D95DD3E562}" type="parTrans" cxnId="{DA812A28-9B53-41CB-AFCB-E181AA3D0238}">
      <dgm:prSet/>
      <dgm:spPr/>
      <dgm:t>
        <a:bodyPr/>
        <a:lstStyle/>
        <a:p>
          <a:endParaRPr lang="cs-CZ"/>
        </a:p>
      </dgm:t>
    </dgm:pt>
    <dgm:pt modelId="{C90F3C55-8202-483B-AE5C-8EEA9A2A105D}" type="sibTrans" cxnId="{DA812A28-9B53-41CB-AFCB-E181AA3D0238}">
      <dgm:prSet/>
      <dgm:spPr/>
      <dgm:t>
        <a:bodyPr/>
        <a:lstStyle/>
        <a:p>
          <a:endParaRPr lang="cs-CZ"/>
        </a:p>
      </dgm:t>
    </dgm:pt>
    <dgm:pt modelId="{6A1FC6B0-A7A7-4684-8D0F-B7C84FCC38EB}">
      <dgm:prSet phldrT="[Text]"/>
      <dgm:spPr/>
      <dgm:t>
        <a:bodyPr/>
        <a:lstStyle/>
        <a:p>
          <a:r>
            <a:rPr lang="cs-CZ" dirty="0" smtClean="0"/>
            <a:t>CARS</a:t>
          </a:r>
          <a:endParaRPr lang="cs-CZ" dirty="0"/>
        </a:p>
      </dgm:t>
    </dgm:pt>
    <dgm:pt modelId="{56A413FF-4414-402D-AB18-DB0449F66B46}" type="parTrans" cxnId="{4E2F0413-B1E8-448D-B839-5855FB7770E2}">
      <dgm:prSet/>
      <dgm:spPr/>
      <dgm:t>
        <a:bodyPr/>
        <a:lstStyle/>
        <a:p>
          <a:endParaRPr lang="cs-CZ"/>
        </a:p>
      </dgm:t>
    </dgm:pt>
    <dgm:pt modelId="{C259C4EF-990B-40EC-AA77-1502D27EB9C4}" type="sibTrans" cxnId="{4E2F0413-B1E8-448D-B839-5855FB7770E2}">
      <dgm:prSet/>
      <dgm:spPr/>
      <dgm:t>
        <a:bodyPr/>
        <a:lstStyle/>
        <a:p>
          <a:endParaRPr lang="cs-CZ"/>
        </a:p>
      </dgm:t>
    </dgm:pt>
    <dgm:pt modelId="{E1B731BA-DE6F-4ED0-821F-5D7FC87A13A1}">
      <dgm:prSet phldrT="[Text]"/>
      <dgm:spPr/>
      <dgm:t>
        <a:bodyPr/>
        <a:lstStyle/>
        <a:p>
          <a:r>
            <a:rPr lang="cs-CZ" dirty="0" smtClean="0"/>
            <a:t>SCHOOL</a:t>
          </a:r>
          <a:endParaRPr lang="cs-CZ" dirty="0"/>
        </a:p>
      </dgm:t>
    </dgm:pt>
    <dgm:pt modelId="{D0E666B3-3E7A-4160-AB1E-9B9C89E9C27E}" type="parTrans" cxnId="{2FE72A76-0FF6-4843-A513-7CDBCA5F16D5}">
      <dgm:prSet/>
      <dgm:spPr/>
      <dgm:t>
        <a:bodyPr/>
        <a:lstStyle/>
        <a:p>
          <a:endParaRPr lang="cs-CZ"/>
        </a:p>
      </dgm:t>
    </dgm:pt>
    <dgm:pt modelId="{D1F9ABFC-050B-42E7-85C5-ECF20F709F0C}" type="sibTrans" cxnId="{2FE72A76-0FF6-4843-A513-7CDBCA5F16D5}">
      <dgm:prSet/>
      <dgm:spPr/>
      <dgm:t>
        <a:bodyPr/>
        <a:lstStyle/>
        <a:p>
          <a:endParaRPr lang="cs-CZ"/>
        </a:p>
      </dgm:t>
    </dgm:pt>
    <dgm:pt modelId="{4D4EDC32-6EE4-4FFE-97B1-D932C403D65B}">
      <dgm:prSet phldrT="[Text]"/>
      <dgm:spPr/>
      <dgm:t>
        <a:bodyPr/>
        <a:lstStyle/>
        <a:p>
          <a:r>
            <a:rPr lang="cs-CZ" dirty="0" smtClean="0"/>
            <a:t>COMPUTERS</a:t>
          </a:r>
          <a:endParaRPr lang="cs-CZ" dirty="0"/>
        </a:p>
      </dgm:t>
    </dgm:pt>
    <dgm:pt modelId="{73E97DA0-9662-4DB8-B68B-F2E52300661C}" type="parTrans" cxnId="{95FA7F24-7652-4B23-BDA0-CE147EB4227B}">
      <dgm:prSet/>
      <dgm:spPr/>
      <dgm:t>
        <a:bodyPr/>
        <a:lstStyle/>
        <a:p>
          <a:endParaRPr lang="cs-CZ"/>
        </a:p>
      </dgm:t>
    </dgm:pt>
    <dgm:pt modelId="{98FD86BA-B438-4628-903C-7FC17465A08D}" type="sibTrans" cxnId="{95FA7F24-7652-4B23-BDA0-CE147EB4227B}">
      <dgm:prSet/>
      <dgm:spPr/>
      <dgm:t>
        <a:bodyPr/>
        <a:lstStyle/>
        <a:p>
          <a:endParaRPr lang="cs-CZ"/>
        </a:p>
      </dgm:t>
    </dgm:pt>
    <dgm:pt modelId="{DC9AEDBF-5F65-4BBC-A048-16C74751A7B9}">
      <dgm:prSet phldrT="[Text]"/>
      <dgm:spPr/>
      <dgm:t>
        <a:bodyPr/>
        <a:lstStyle/>
        <a:p>
          <a:r>
            <a:rPr lang="cs-CZ" dirty="0" smtClean="0"/>
            <a:t>CLOTHES</a:t>
          </a:r>
          <a:endParaRPr lang="cs-CZ" dirty="0"/>
        </a:p>
      </dgm:t>
    </dgm:pt>
    <dgm:pt modelId="{DF764B6B-DA94-4962-A4DF-55BDB045BD87}" type="parTrans" cxnId="{1113A1EB-C79C-488E-A0C5-428ED7FB554E}">
      <dgm:prSet/>
      <dgm:spPr/>
      <dgm:t>
        <a:bodyPr/>
        <a:lstStyle/>
        <a:p>
          <a:endParaRPr lang="cs-CZ"/>
        </a:p>
      </dgm:t>
    </dgm:pt>
    <dgm:pt modelId="{86A80356-6D64-4E12-B137-7576158E6365}" type="sibTrans" cxnId="{1113A1EB-C79C-488E-A0C5-428ED7FB554E}">
      <dgm:prSet/>
      <dgm:spPr/>
      <dgm:t>
        <a:bodyPr/>
        <a:lstStyle/>
        <a:p>
          <a:endParaRPr lang="cs-CZ"/>
        </a:p>
      </dgm:t>
    </dgm:pt>
    <dgm:pt modelId="{700DF5EA-4EB0-4E8D-8EFB-53E6D870CD6D}">
      <dgm:prSet phldrT="[Text]"/>
      <dgm:spPr/>
      <dgm:t>
        <a:bodyPr/>
        <a:lstStyle/>
        <a:p>
          <a:r>
            <a:rPr lang="cs-CZ" dirty="0" smtClean="0"/>
            <a:t>FOOD</a:t>
          </a:r>
        </a:p>
      </dgm:t>
    </dgm:pt>
    <dgm:pt modelId="{2F7212E2-7811-48E6-9CE1-B2A0015E610B}" type="parTrans" cxnId="{D5AF9E11-F802-4DC3-AAEF-ED7796D5CFDB}">
      <dgm:prSet/>
      <dgm:spPr/>
      <dgm:t>
        <a:bodyPr/>
        <a:lstStyle/>
        <a:p>
          <a:endParaRPr lang="cs-CZ"/>
        </a:p>
      </dgm:t>
    </dgm:pt>
    <dgm:pt modelId="{7914D01F-D8DB-4989-8278-BAC3EA37363A}" type="sibTrans" cxnId="{D5AF9E11-F802-4DC3-AAEF-ED7796D5CFDB}">
      <dgm:prSet/>
      <dgm:spPr/>
      <dgm:t>
        <a:bodyPr/>
        <a:lstStyle/>
        <a:p>
          <a:endParaRPr lang="cs-CZ"/>
        </a:p>
      </dgm:t>
    </dgm:pt>
    <dgm:pt modelId="{C82AE02F-9D31-4CC6-804A-371914215B99}" type="pres">
      <dgm:prSet presAssocID="{D85FD185-D8B2-4379-ABF0-87BCB9452DD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1E5F0F-D3D5-45A0-8EAE-FDBE5D626BE9}" type="pres">
      <dgm:prSet presAssocID="{21AEBD7D-6BDE-4CE3-9D0F-49B90C672734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05E6-647B-4A00-823B-77CC47746607}" type="pres">
      <dgm:prSet presAssocID="{16561612-FC18-49EE-BF58-53066DF18CCD}" presName="sibTrans" presStyleCnt="0"/>
      <dgm:spPr/>
    </dgm:pt>
    <dgm:pt modelId="{BB061D14-13EC-499F-B579-BD7741631B4A}" type="pres">
      <dgm:prSet presAssocID="{3E65E00B-23CC-44D4-8DD3-4F182C3AB324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82A2D-911D-4356-84A1-68E02878CF84}" type="pres">
      <dgm:prSet presAssocID="{A46B9246-4FA5-4CCC-91C2-C8EF2E82C1F4}" presName="sibTrans" presStyleCnt="0"/>
      <dgm:spPr/>
    </dgm:pt>
    <dgm:pt modelId="{FCB394A1-9949-4757-A38C-600E36BBF2A6}" type="pres">
      <dgm:prSet presAssocID="{FE0F10AB-17FB-437F-A60E-C689208F70E4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57AEF-C8C1-4C96-B18A-09FC997FE188}" type="pres">
      <dgm:prSet presAssocID="{C90F3C55-8202-483B-AE5C-8EEA9A2A105D}" presName="sibTrans" presStyleCnt="0"/>
      <dgm:spPr/>
    </dgm:pt>
    <dgm:pt modelId="{0674A670-E755-4B20-8800-744423DA6092}" type="pres">
      <dgm:prSet presAssocID="{6A1FC6B0-A7A7-4684-8D0F-B7C84FCC38EB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74DF71-93D7-46E1-A06B-E7849D1AC6DA}" type="pres">
      <dgm:prSet presAssocID="{C259C4EF-990B-40EC-AA77-1502D27EB9C4}" presName="sibTrans" presStyleCnt="0"/>
      <dgm:spPr/>
    </dgm:pt>
    <dgm:pt modelId="{C01B95AD-FD74-4B3B-A7B2-590C71854816}" type="pres">
      <dgm:prSet presAssocID="{E1B731BA-DE6F-4ED0-821F-5D7FC87A13A1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8752AC-C9FF-430C-94C5-9C142E0F1D89}" type="pres">
      <dgm:prSet presAssocID="{D1F9ABFC-050B-42E7-85C5-ECF20F709F0C}" presName="sibTrans" presStyleCnt="0"/>
      <dgm:spPr/>
    </dgm:pt>
    <dgm:pt modelId="{3AD317A2-7836-4870-922A-90AF2E48D2C7}" type="pres">
      <dgm:prSet presAssocID="{4D4EDC32-6EE4-4FFE-97B1-D932C403D65B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87DD67-A019-4063-9224-0536DC285192}" type="pres">
      <dgm:prSet presAssocID="{98FD86BA-B438-4628-903C-7FC17465A08D}" presName="sibTrans" presStyleCnt="0"/>
      <dgm:spPr/>
    </dgm:pt>
    <dgm:pt modelId="{6D11FBD9-4D83-4390-A97D-064DE11D0B67}" type="pres">
      <dgm:prSet presAssocID="{DC9AEDBF-5F65-4BBC-A048-16C74751A7B9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5C25A8-ABA0-449B-9DAA-89424C3E6473}" type="pres">
      <dgm:prSet presAssocID="{86A80356-6D64-4E12-B137-7576158E6365}" presName="sibTrans" presStyleCnt="0"/>
      <dgm:spPr/>
    </dgm:pt>
    <dgm:pt modelId="{76F5804A-8B32-4856-A364-0E7E61F46B53}" type="pres">
      <dgm:prSet presAssocID="{700DF5EA-4EB0-4E8D-8EFB-53E6D870CD6D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2F0413-B1E8-448D-B839-5855FB7770E2}" srcId="{D85FD185-D8B2-4379-ABF0-87BCB9452DDD}" destId="{6A1FC6B0-A7A7-4684-8D0F-B7C84FCC38EB}" srcOrd="3" destOrd="0" parTransId="{56A413FF-4414-402D-AB18-DB0449F66B46}" sibTransId="{C259C4EF-990B-40EC-AA77-1502D27EB9C4}"/>
    <dgm:cxn modelId="{6351DD8D-3708-4719-A5AC-F372A4AE20C4}" type="presOf" srcId="{FE0F10AB-17FB-437F-A60E-C689208F70E4}" destId="{FCB394A1-9949-4757-A38C-600E36BBF2A6}" srcOrd="0" destOrd="0" presId="urn:microsoft.com/office/officeart/2005/8/layout/default#1"/>
    <dgm:cxn modelId="{198A7CCA-FF94-4C77-8D6A-DD018DD50606}" type="presOf" srcId="{DC9AEDBF-5F65-4BBC-A048-16C74751A7B9}" destId="{6D11FBD9-4D83-4390-A97D-064DE11D0B67}" srcOrd="0" destOrd="0" presId="urn:microsoft.com/office/officeart/2005/8/layout/default#1"/>
    <dgm:cxn modelId="{DA812A28-9B53-41CB-AFCB-E181AA3D0238}" srcId="{D85FD185-D8B2-4379-ABF0-87BCB9452DDD}" destId="{FE0F10AB-17FB-437F-A60E-C689208F70E4}" srcOrd="2" destOrd="0" parTransId="{F848B18E-8D21-4686-A661-A3D95DD3E562}" sibTransId="{C90F3C55-8202-483B-AE5C-8EEA9A2A105D}"/>
    <dgm:cxn modelId="{95FA7F24-7652-4B23-BDA0-CE147EB4227B}" srcId="{D85FD185-D8B2-4379-ABF0-87BCB9452DDD}" destId="{4D4EDC32-6EE4-4FFE-97B1-D932C403D65B}" srcOrd="5" destOrd="0" parTransId="{73E97DA0-9662-4DB8-B68B-F2E52300661C}" sibTransId="{98FD86BA-B438-4628-903C-7FC17465A08D}"/>
    <dgm:cxn modelId="{71DEC14F-BF33-48A4-A7A1-F4409B841DE4}" type="presOf" srcId="{3E65E00B-23CC-44D4-8DD3-4F182C3AB324}" destId="{BB061D14-13EC-499F-B579-BD7741631B4A}" srcOrd="0" destOrd="0" presId="urn:microsoft.com/office/officeart/2005/8/layout/default#1"/>
    <dgm:cxn modelId="{2FE72A76-0FF6-4843-A513-7CDBCA5F16D5}" srcId="{D85FD185-D8B2-4379-ABF0-87BCB9452DDD}" destId="{E1B731BA-DE6F-4ED0-821F-5D7FC87A13A1}" srcOrd="4" destOrd="0" parTransId="{D0E666B3-3E7A-4160-AB1E-9B9C89E9C27E}" sibTransId="{D1F9ABFC-050B-42E7-85C5-ECF20F709F0C}"/>
    <dgm:cxn modelId="{63F46F93-7A4B-4D18-A2F9-7622F9677171}" srcId="{D85FD185-D8B2-4379-ABF0-87BCB9452DDD}" destId="{21AEBD7D-6BDE-4CE3-9D0F-49B90C672734}" srcOrd="0" destOrd="0" parTransId="{1BEE82A1-A553-4AE4-865D-4397E7CC3C5F}" sibTransId="{16561612-FC18-49EE-BF58-53066DF18CCD}"/>
    <dgm:cxn modelId="{1113A1EB-C79C-488E-A0C5-428ED7FB554E}" srcId="{D85FD185-D8B2-4379-ABF0-87BCB9452DDD}" destId="{DC9AEDBF-5F65-4BBC-A048-16C74751A7B9}" srcOrd="6" destOrd="0" parTransId="{DF764B6B-DA94-4962-A4DF-55BDB045BD87}" sibTransId="{86A80356-6D64-4E12-B137-7576158E6365}"/>
    <dgm:cxn modelId="{6E47940F-E53F-4E96-AFAD-95750E33D4AC}" srcId="{D85FD185-D8B2-4379-ABF0-87BCB9452DDD}" destId="{3E65E00B-23CC-44D4-8DD3-4F182C3AB324}" srcOrd="1" destOrd="0" parTransId="{3CF31370-C860-4E4F-A4EE-58815F556C3E}" sibTransId="{A46B9246-4FA5-4CCC-91C2-C8EF2E82C1F4}"/>
    <dgm:cxn modelId="{3CA439DE-3C4E-4436-8A32-6CED294401DE}" type="presOf" srcId="{21AEBD7D-6BDE-4CE3-9D0F-49B90C672734}" destId="{0E1E5F0F-D3D5-45A0-8EAE-FDBE5D626BE9}" srcOrd="0" destOrd="0" presId="urn:microsoft.com/office/officeart/2005/8/layout/default#1"/>
    <dgm:cxn modelId="{CB6D5534-19A0-45A3-AAC4-E4F3BDAA2510}" type="presOf" srcId="{E1B731BA-DE6F-4ED0-821F-5D7FC87A13A1}" destId="{C01B95AD-FD74-4B3B-A7B2-590C71854816}" srcOrd="0" destOrd="0" presId="urn:microsoft.com/office/officeart/2005/8/layout/default#1"/>
    <dgm:cxn modelId="{2D01A8CD-047A-4B7F-ADD1-AF1501C4C192}" type="presOf" srcId="{4D4EDC32-6EE4-4FFE-97B1-D932C403D65B}" destId="{3AD317A2-7836-4870-922A-90AF2E48D2C7}" srcOrd="0" destOrd="0" presId="urn:microsoft.com/office/officeart/2005/8/layout/default#1"/>
    <dgm:cxn modelId="{03DCB9BC-A5E3-4D01-B144-6AF845EBE9A2}" type="presOf" srcId="{6A1FC6B0-A7A7-4684-8D0F-B7C84FCC38EB}" destId="{0674A670-E755-4B20-8800-744423DA6092}" srcOrd="0" destOrd="0" presId="urn:microsoft.com/office/officeart/2005/8/layout/default#1"/>
    <dgm:cxn modelId="{D5AF9E11-F802-4DC3-AAEF-ED7796D5CFDB}" srcId="{D85FD185-D8B2-4379-ABF0-87BCB9452DDD}" destId="{700DF5EA-4EB0-4E8D-8EFB-53E6D870CD6D}" srcOrd="7" destOrd="0" parTransId="{2F7212E2-7811-48E6-9CE1-B2A0015E610B}" sibTransId="{7914D01F-D8DB-4989-8278-BAC3EA37363A}"/>
    <dgm:cxn modelId="{7E598C13-F001-4750-9D84-3F323394D4EA}" type="presOf" srcId="{D85FD185-D8B2-4379-ABF0-87BCB9452DDD}" destId="{C82AE02F-9D31-4CC6-804A-371914215B99}" srcOrd="0" destOrd="0" presId="urn:microsoft.com/office/officeart/2005/8/layout/default#1"/>
    <dgm:cxn modelId="{D8BA5B7C-E7E5-4DBA-A3BC-FD04EE445C4D}" type="presOf" srcId="{700DF5EA-4EB0-4E8D-8EFB-53E6D870CD6D}" destId="{76F5804A-8B32-4856-A364-0E7E61F46B53}" srcOrd="0" destOrd="0" presId="urn:microsoft.com/office/officeart/2005/8/layout/default#1"/>
    <dgm:cxn modelId="{5E5EC606-45DB-4C6C-ADAC-3DA9BB56BF21}" type="presParOf" srcId="{C82AE02F-9D31-4CC6-804A-371914215B99}" destId="{0E1E5F0F-D3D5-45A0-8EAE-FDBE5D626BE9}" srcOrd="0" destOrd="0" presId="urn:microsoft.com/office/officeart/2005/8/layout/default#1"/>
    <dgm:cxn modelId="{3A6C2AEB-6D6D-4712-A16D-BE1EFE4A2695}" type="presParOf" srcId="{C82AE02F-9D31-4CC6-804A-371914215B99}" destId="{D43805E6-647B-4A00-823B-77CC47746607}" srcOrd="1" destOrd="0" presId="urn:microsoft.com/office/officeart/2005/8/layout/default#1"/>
    <dgm:cxn modelId="{30F99756-5E26-493C-BDA2-450D0EBAF6B4}" type="presParOf" srcId="{C82AE02F-9D31-4CC6-804A-371914215B99}" destId="{BB061D14-13EC-499F-B579-BD7741631B4A}" srcOrd="2" destOrd="0" presId="urn:microsoft.com/office/officeart/2005/8/layout/default#1"/>
    <dgm:cxn modelId="{BC92D06E-6360-4341-A162-CB80C7823BE9}" type="presParOf" srcId="{C82AE02F-9D31-4CC6-804A-371914215B99}" destId="{A5182A2D-911D-4356-84A1-68E02878CF84}" srcOrd="3" destOrd="0" presId="urn:microsoft.com/office/officeart/2005/8/layout/default#1"/>
    <dgm:cxn modelId="{6283D7BD-0ED6-4F9E-80BC-E5368BF3AA22}" type="presParOf" srcId="{C82AE02F-9D31-4CC6-804A-371914215B99}" destId="{FCB394A1-9949-4757-A38C-600E36BBF2A6}" srcOrd="4" destOrd="0" presId="urn:microsoft.com/office/officeart/2005/8/layout/default#1"/>
    <dgm:cxn modelId="{5F75B9D2-EEDC-45A1-9532-B65DA2D09E3E}" type="presParOf" srcId="{C82AE02F-9D31-4CC6-804A-371914215B99}" destId="{CCE57AEF-C8C1-4C96-B18A-09FC997FE188}" srcOrd="5" destOrd="0" presId="urn:microsoft.com/office/officeart/2005/8/layout/default#1"/>
    <dgm:cxn modelId="{B7ABD45B-5FAB-4689-AAE0-A0C0B2CDD38F}" type="presParOf" srcId="{C82AE02F-9D31-4CC6-804A-371914215B99}" destId="{0674A670-E755-4B20-8800-744423DA6092}" srcOrd="6" destOrd="0" presId="urn:microsoft.com/office/officeart/2005/8/layout/default#1"/>
    <dgm:cxn modelId="{8C244220-1FB0-4524-979B-5B7927C5EAED}" type="presParOf" srcId="{C82AE02F-9D31-4CC6-804A-371914215B99}" destId="{8774DF71-93D7-46E1-A06B-E7849D1AC6DA}" srcOrd="7" destOrd="0" presId="urn:microsoft.com/office/officeart/2005/8/layout/default#1"/>
    <dgm:cxn modelId="{C0AE130E-D300-436E-82D7-98149538FA18}" type="presParOf" srcId="{C82AE02F-9D31-4CC6-804A-371914215B99}" destId="{C01B95AD-FD74-4B3B-A7B2-590C71854816}" srcOrd="8" destOrd="0" presId="urn:microsoft.com/office/officeart/2005/8/layout/default#1"/>
    <dgm:cxn modelId="{46B90565-A91C-4440-8E75-8EA1799BBCFE}" type="presParOf" srcId="{C82AE02F-9D31-4CC6-804A-371914215B99}" destId="{478752AC-C9FF-430C-94C5-9C142E0F1D89}" srcOrd="9" destOrd="0" presId="urn:microsoft.com/office/officeart/2005/8/layout/default#1"/>
    <dgm:cxn modelId="{2413F275-87D5-4355-B9B1-ED52B275EDFB}" type="presParOf" srcId="{C82AE02F-9D31-4CC6-804A-371914215B99}" destId="{3AD317A2-7836-4870-922A-90AF2E48D2C7}" srcOrd="10" destOrd="0" presId="urn:microsoft.com/office/officeart/2005/8/layout/default#1"/>
    <dgm:cxn modelId="{84E97F33-0BAD-46AB-9AFB-BF62AA1DF557}" type="presParOf" srcId="{C82AE02F-9D31-4CC6-804A-371914215B99}" destId="{8A87DD67-A019-4063-9224-0536DC285192}" srcOrd="11" destOrd="0" presId="urn:microsoft.com/office/officeart/2005/8/layout/default#1"/>
    <dgm:cxn modelId="{2028FEF8-5993-4D17-9F15-BD7F5C002812}" type="presParOf" srcId="{C82AE02F-9D31-4CC6-804A-371914215B99}" destId="{6D11FBD9-4D83-4390-A97D-064DE11D0B67}" srcOrd="12" destOrd="0" presId="urn:microsoft.com/office/officeart/2005/8/layout/default#1"/>
    <dgm:cxn modelId="{D768C091-23D2-453B-861A-63133D240C6E}" type="presParOf" srcId="{C82AE02F-9D31-4CC6-804A-371914215B99}" destId="{1E5C25A8-ABA0-449B-9DAA-89424C3E6473}" srcOrd="13" destOrd="0" presId="urn:microsoft.com/office/officeart/2005/8/layout/default#1"/>
    <dgm:cxn modelId="{5916E95E-21EF-4F22-B949-A2BCC35BF09B}" type="presParOf" srcId="{C82AE02F-9D31-4CC6-804A-371914215B99}" destId="{76F5804A-8B32-4856-A364-0E7E61F46B53}" srcOrd="1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AAFE3-5920-459E-9BC0-E9ADD848706B}">
      <dsp:nvSpPr>
        <dsp:cNvPr id="0" name=""/>
        <dsp:cNvSpPr/>
      </dsp:nvSpPr>
      <dsp:spPr>
        <a:xfrm>
          <a:off x="0" y="49187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do </a:t>
          </a:r>
          <a:r>
            <a:rPr lang="cs-CZ" sz="2400" kern="1200" dirty="0" err="1" smtClean="0">
              <a:latin typeface="Verdana" pitchFamily="34" charset="0"/>
            </a:rPr>
            <a:t>after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the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lesson</a:t>
          </a:r>
          <a:r>
            <a:rPr lang="cs-CZ" sz="2400" kern="1200" dirty="0" smtClean="0">
              <a:latin typeface="Verdana" pitchFamily="34" charset="0"/>
            </a:rPr>
            <a:t>?</a:t>
          </a:r>
          <a:endParaRPr lang="cs-CZ" sz="2400" kern="1200" dirty="0">
            <a:latin typeface="Verdana" pitchFamily="34" charset="0"/>
          </a:endParaRPr>
        </a:p>
      </dsp:txBody>
      <dsp:txXfrm>
        <a:off x="28329" y="77516"/>
        <a:ext cx="7216150" cy="523662"/>
      </dsp:txXfrm>
    </dsp:sp>
    <dsp:sp modelId="{DBD5801C-5FA5-4554-B330-1ECA1E144CDC}">
      <dsp:nvSpPr>
        <dsp:cNvPr id="0" name=""/>
        <dsp:cNvSpPr/>
      </dsp:nvSpPr>
      <dsp:spPr>
        <a:xfrm>
          <a:off x="0" y="718787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</a:t>
          </a:r>
          <a:r>
            <a:rPr lang="cs-CZ" sz="2400" kern="1200" dirty="0" err="1" smtClean="0">
              <a:latin typeface="Verdana" pitchFamily="34" charset="0"/>
            </a:rPr>
            <a:t>eat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for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dinner</a:t>
          </a:r>
          <a:r>
            <a:rPr lang="cs-CZ" sz="2400" kern="1200" dirty="0" smtClean="0">
              <a:latin typeface="Verdana" pitchFamily="34" charset="0"/>
            </a:rPr>
            <a:t>?</a:t>
          </a:r>
          <a:endParaRPr lang="cs-CZ" sz="2400" kern="1200" dirty="0">
            <a:latin typeface="Verdana" pitchFamily="34" charset="0"/>
          </a:endParaRPr>
        </a:p>
      </dsp:txBody>
      <dsp:txXfrm>
        <a:off x="28329" y="747116"/>
        <a:ext cx="7216150" cy="523662"/>
      </dsp:txXfrm>
    </dsp:sp>
    <dsp:sp modelId="{021CC92F-2A6F-42AE-B131-1758F6B79756}">
      <dsp:nvSpPr>
        <dsp:cNvPr id="0" name=""/>
        <dsp:cNvSpPr/>
      </dsp:nvSpPr>
      <dsp:spPr>
        <a:xfrm>
          <a:off x="0" y="1388387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</a:t>
          </a:r>
          <a:r>
            <a:rPr lang="cs-CZ" sz="2400" kern="1200" dirty="0" err="1" smtClean="0">
              <a:latin typeface="Verdana" pitchFamily="34" charset="0"/>
            </a:rPr>
            <a:t>wear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tomorrow</a:t>
          </a:r>
          <a:r>
            <a:rPr lang="cs-CZ" sz="2400" kern="1200" dirty="0" smtClean="0">
              <a:latin typeface="Verdana" pitchFamily="34" charset="0"/>
            </a:rPr>
            <a:t>?</a:t>
          </a:r>
          <a:endParaRPr lang="cs-CZ" sz="2400" kern="1200" dirty="0">
            <a:latin typeface="Verdana" pitchFamily="34" charset="0"/>
          </a:endParaRPr>
        </a:p>
      </dsp:txBody>
      <dsp:txXfrm>
        <a:off x="28329" y="1416716"/>
        <a:ext cx="7216150" cy="523662"/>
      </dsp:txXfrm>
    </dsp:sp>
    <dsp:sp modelId="{F8BDD5C7-0140-484B-AB72-AD6456B2139E}">
      <dsp:nvSpPr>
        <dsp:cNvPr id="0" name=""/>
        <dsp:cNvSpPr/>
      </dsp:nvSpPr>
      <dsp:spPr>
        <a:xfrm>
          <a:off x="0" y="2057987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do </a:t>
          </a:r>
          <a:r>
            <a:rPr lang="cs-CZ" sz="2400" kern="1200" dirty="0" err="1" smtClean="0">
              <a:latin typeface="Verdana" pitchFamily="34" charset="0"/>
            </a:rPr>
            <a:t>at</a:t>
          </a:r>
          <a:r>
            <a:rPr lang="cs-CZ" sz="2400" kern="1200" dirty="0" smtClean="0">
              <a:latin typeface="Verdana" pitchFamily="34" charset="0"/>
            </a:rPr>
            <a:t>  </a:t>
          </a:r>
          <a:r>
            <a:rPr lang="cs-CZ" sz="2400" kern="1200" dirty="0" err="1" smtClean="0">
              <a:latin typeface="Verdana" pitchFamily="34" charset="0"/>
            </a:rPr>
            <a:t>the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weekend</a:t>
          </a:r>
          <a:r>
            <a:rPr lang="cs-CZ" sz="2400" kern="1200" dirty="0" smtClean="0">
              <a:latin typeface="Verdana" pitchFamily="34" charset="0"/>
            </a:rPr>
            <a:t>?</a:t>
          </a:r>
          <a:endParaRPr lang="cs-CZ" sz="2400" kern="1200" dirty="0">
            <a:latin typeface="Verdana" pitchFamily="34" charset="0"/>
          </a:endParaRPr>
        </a:p>
      </dsp:txBody>
      <dsp:txXfrm>
        <a:off x="28329" y="2086316"/>
        <a:ext cx="7216150" cy="523662"/>
      </dsp:txXfrm>
    </dsp:sp>
    <dsp:sp modelId="{61F248AB-2EC7-47E2-9177-F967DB63AD01}">
      <dsp:nvSpPr>
        <dsp:cNvPr id="0" name=""/>
        <dsp:cNvSpPr/>
      </dsp:nvSpPr>
      <dsp:spPr>
        <a:xfrm>
          <a:off x="0" y="2727588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do </a:t>
          </a:r>
          <a:r>
            <a:rPr lang="cs-CZ" sz="2400" kern="1200" dirty="0" err="1" smtClean="0">
              <a:latin typeface="Verdana" pitchFamily="34" charset="0"/>
            </a:rPr>
            <a:t>for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Christmas</a:t>
          </a:r>
          <a:r>
            <a:rPr lang="cs-CZ" sz="2400" kern="1200" dirty="0" smtClean="0">
              <a:latin typeface="Verdana" pitchFamily="34" charset="0"/>
            </a:rPr>
            <a:t>?</a:t>
          </a:r>
          <a:endParaRPr lang="cs-CZ" sz="2400" kern="1200" dirty="0">
            <a:latin typeface="Verdana" pitchFamily="34" charset="0"/>
          </a:endParaRPr>
        </a:p>
      </dsp:txBody>
      <dsp:txXfrm>
        <a:off x="28329" y="2755917"/>
        <a:ext cx="7216150" cy="523662"/>
      </dsp:txXfrm>
    </dsp:sp>
    <dsp:sp modelId="{CF9340A6-2669-4D17-B87D-69A86F1ECFBB}">
      <dsp:nvSpPr>
        <dsp:cNvPr id="0" name=""/>
        <dsp:cNvSpPr/>
      </dsp:nvSpPr>
      <dsp:spPr>
        <a:xfrm>
          <a:off x="0" y="3397188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do in </a:t>
          </a:r>
          <a:r>
            <a:rPr lang="cs-CZ" sz="2400" kern="1200" dirty="0" err="1" smtClean="0">
              <a:latin typeface="Verdana" pitchFamily="34" charset="0"/>
            </a:rPr>
            <a:t>summer</a:t>
          </a:r>
          <a:r>
            <a:rPr lang="cs-CZ" sz="2400" kern="1200" dirty="0" smtClean="0">
              <a:latin typeface="Verdana" pitchFamily="34" charset="0"/>
            </a:rPr>
            <a:t>?</a:t>
          </a:r>
          <a:endParaRPr lang="cs-CZ" sz="2400" kern="1200" dirty="0">
            <a:latin typeface="Verdana" pitchFamily="34" charset="0"/>
          </a:endParaRPr>
        </a:p>
      </dsp:txBody>
      <dsp:txXfrm>
        <a:off x="28329" y="3425517"/>
        <a:ext cx="7216150" cy="523662"/>
      </dsp:txXfrm>
    </dsp:sp>
    <dsp:sp modelId="{DF2BD633-5F0E-4B88-91BA-A80368E9699C}">
      <dsp:nvSpPr>
        <dsp:cNvPr id="0" name=""/>
        <dsp:cNvSpPr/>
      </dsp:nvSpPr>
      <dsp:spPr>
        <a:xfrm>
          <a:off x="0" y="4066788"/>
          <a:ext cx="7272808" cy="580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Verdana" pitchFamily="34" charset="0"/>
            </a:rPr>
            <a:t>What</a:t>
          </a:r>
          <a:r>
            <a:rPr lang="cs-CZ" sz="2400" kern="1200" dirty="0" smtClean="0">
              <a:latin typeface="Verdana" pitchFamily="34" charset="0"/>
            </a:rPr>
            <a:t> are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going</a:t>
          </a:r>
          <a:r>
            <a:rPr lang="cs-CZ" sz="2400" kern="1200" dirty="0" smtClean="0">
              <a:latin typeface="Verdana" pitchFamily="34" charset="0"/>
            </a:rPr>
            <a:t> to do </a:t>
          </a:r>
          <a:r>
            <a:rPr lang="cs-CZ" sz="2400" kern="1200" dirty="0" err="1" smtClean="0">
              <a:latin typeface="Verdana" pitchFamily="34" charset="0"/>
            </a:rPr>
            <a:t>when</a:t>
          </a:r>
          <a:r>
            <a:rPr lang="cs-CZ" sz="2400" kern="1200" dirty="0" smtClean="0">
              <a:latin typeface="Verdana" pitchFamily="34" charset="0"/>
            </a:rPr>
            <a:t> </a:t>
          </a:r>
          <a:r>
            <a:rPr lang="cs-CZ" sz="2400" kern="1200" dirty="0" err="1" smtClean="0">
              <a:latin typeface="Verdana" pitchFamily="34" charset="0"/>
            </a:rPr>
            <a:t>you</a:t>
          </a:r>
          <a:r>
            <a:rPr lang="cs-CZ" sz="2400" kern="1200" dirty="0" smtClean="0">
              <a:latin typeface="Verdana" pitchFamily="34" charset="0"/>
            </a:rPr>
            <a:t> are 60?</a:t>
          </a:r>
          <a:endParaRPr lang="cs-CZ" sz="2400" kern="1200" dirty="0">
            <a:latin typeface="Verdana" pitchFamily="34" charset="0"/>
          </a:endParaRPr>
        </a:p>
      </dsp:txBody>
      <dsp:txXfrm>
        <a:off x="28329" y="4095117"/>
        <a:ext cx="7216150" cy="5236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E5F0F-D3D5-45A0-8EAE-FDBE5D626BE9}">
      <dsp:nvSpPr>
        <dsp:cNvPr id="0" name=""/>
        <dsp:cNvSpPr/>
      </dsp:nvSpPr>
      <dsp:spPr>
        <a:xfrm>
          <a:off x="999054" y="1114"/>
          <a:ext cx="2030885" cy="12185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ROBOTS</a:t>
          </a:r>
          <a:endParaRPr lang="cs-CZ" sz="2700" kern="1200" dirty="0"/>
        </a:p>
      </dsp:txBody>
      <dsp:txXfrm>
        <a:off x="999054" y="1114"/>
        <a:ext cx="2030885" cy="1218531"/>
      </dsp:txXfrm>
    </dsp:sp>
    <dsp:sp modelId="{BB061D14-13EC-499F-B579-BD7741631B4A}">
      <dsp:nvSpPr>
        <dsp:cNvPr id="0" name=""/>
        <dsp:cNvSpPr/>
      </dsp:nvSpPr>
      <dsp:spPr>
        <a:xfrm>
          <a:off x="3233029" y="1114"/>
          <a:ext cx="2030885" cy="1218531"/>
        </a:xfrm>
        <a:prstGeom prst="rect">
          <a:avLst/>
        </a:prstGeom>
        <a:solidFill>
          <a:schemeClr val="accent5">
            <a:hueOff val="-39574"/>
            <a:satOff val="-3790"/>
            <a:lumOff val="-38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SOLAR ENERGY</a:t>
          </a:r>
          <a:endParaRPr lang="cs-CZ" sz="2700" kern="1200" dirty="0"/>
        </a:p>
      </dsp:txBody>
      <dsp:txXfrm>
        <a:off x="3233029" y="1114"/>
        <a:ext cx="2030885" cy="1218531"/>
      </dsp:txXfrm>
    </dsp:sp>
    <dsp:sp modelId="{FCB394A1-9949-4757-A38C-600E36BBF2A6}">
      <dsp:nvSpPr>
        <dsp:cNvPr id="0" name=""/>
        <dsp:cNvSpPr/>
      </dsp:nvSpPr>
      <dsp:spPr>
        <a:xfrm>
          <a:off x="5467003" y="1114"/>
          <a:ext cx="2030885" cy="1218531"/>
        </a:xfrm>
        <a:prstGeom prst="rect">
          <a:avLst/>
        </a:prstGeom>
        <a:solidFill>
          <a:schemeClr val="accent5">
            <a:hueOff val="-79148"/>
            <a:satOff val="-7579"/>
            <a:lumOff val="-76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PLANE TICKETS</a:t>
          </a:r>
          <a:endParaRPr lang="cs-CZ" sz="2700" kern="1200" dirty="0"/>
        </a:p>
      </dsp:txBody>
      <dsp:txXfrm>
        <a:off x="5467003" y="1114"/>
        <a:ext cx="2030885" cy="1218531"/>
      </dsp:txXfrm>
    </dsp:sp>
    <dsp:sp modelId="{0674A670-E755-4B20-8800-744423DA6092}">
      <dsp:nvSpPr>
        <dsp:cNvPr id="0" name=""/>
        <dsp:cNvSpPr/>
      </dsp:nvSpPr>
      <dsp:spPr>
        <a:xfrm>
          <a:off x="999054" y="1422734"/>
          <a:ext cx="2030885" cy="1218531"/>
        </a:xfrm>
        <a:prstGeom prst="rect">
          <a:avLst/>
        </a:prstGeom>
        <a:solidFill>
          <a:schemeClr val="accent5">
            <a:hueOff val="-118721"/>
            <a:satOff val="-11369"/>
            <a:lumOff val="-1142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CARS</a:t>
          </a:r>
          <a:endParaRPr lang="cs-CZ" sz="2700" kern="1200" dirty="0"/>
        </a:p>
      </dsp:txBody>
      <dsp:txXfrm>
        <a:off x="999054" y="1422734"/>
        <a:ext cx="2030885" cy="1218531"/>
      </dsp:txXfrm>
    </dsp:sp>
    <dsp:sp modelId="{C01B95AD-FD74-4B3B-A7B2-590C71854816}">
      <dsp:nvSpPr>
        <dsp:cNvPr id="0" name=""/>
        <dsp:cNvSpPr/>
      </dsp:nvSpPr>
      <dsp:spPr>
        <a:xfrm>
          <a:off x="3233029" y="1422734"/>
          <a:ext cx="2030885" cy="1218531"/>
        </a:xfrm>
        <a:prstGeom prst="rect">
          <a:avLst/>
        </a:prstGeom>
        <a:solidFill>
          <a:schemeClr val="accent5">
            <a:hueOff val="-158295"/>
            <a:satOff val="-15159"/>
            <a:lumOff val="-152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SCHOOL</a:t>
          </a:r>
          <a:endParaRPr lang="cs-CZ" sz="2700" kern="1200" dirty="0"/>
        </a:p>
      </dsp:txBody>
      <dsp:txXfrm>
        <a:off x="3233029" y="1422734"/>
        <a:ext cx="2030885" cy="1218531"/>
      </dsp:txXfrm>
    </dsp:sp>
    <dsp:sp modelId="{3AD317A2-7836-4870-922A-90AF2E48D2C7}">
      <dsp:nvSpPr>
        <dsp:cNvPr id="0" name=""/>
        <dsp:cNvSpPr/>
      </dsp:nvSpPr>
      <dsp:spPr>
        <a:xfrm>
          <a:off x="5467003" y="1422734"/>
          <a:ext cx="2030885" cy="1218531"/>
        </a:xfrm>
        <a:prstGeom prst="rect">
          <a:avLst/>
        </a:prstGeom>
        <a:solidFill>
          <a:schemeClr val="accent5">
            <a:hueOff val="-197869"/>
            <a:satOff val="-18949"/>
            <a:lumOff val="-190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COMPUTERS</a:t>
          </a:r>
          <a:endParaRPr lang="cs-CZ" sz="2700" kern="1200" dirty="0"/>
        </a:p>
      </dsp:txBody>
      <dsp:txXfrm>
        <a:off x="5467003" y="1422734"/>
        <a:ext cx="2030885" cy="1218531"/>
      </dsp:txXfrm>
    </dsp:sp>
    <dsp:sp modelId="{6D11FBD9-4D83-4390-A97D-064DE11D0B67}">
      <dsp:nvSpPr>
        <dsp:cNvPr id="0" name=""/>
        <dsp:cNvSpPr/>
      </dsp:nvSpPr>
      <dsp:spPr>
        <a:xfrm>
          <a:off x="2116041" y="2844354"/>
          <a:ext cx="2030885" cy="1218531"/>
        </a:xfrm>
        <a:prstGeom prst="rect">
          <a:avLst/>
        </a:prstGeom>
        <a:solidFill>
          <a:schemeClr val="accent5">
            <a:hueOff val="-237443"/>
            <a:satOff val="-22738"/>
            <a:lumOff val="-228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CLOTHES</a:t>
          </a:r>
          <a:endParaRPr lang="cs-CZ" sz="2700" kern="1200" dirty="0"/>
        </a:p>
      </dsp:txBody>
      <dsp:txXfrm>
        <a:off x="2116041" y="2844354"/>
        <a:ext cx="2030885" cy="1218531"/>
      </dsp:txXfrm>
    </dsp:sp>
    <dsp:sp modelId="{76F5804A-8B32-4856-A364-0E7E61F46B53}">
      <dsp:nvSpPr>
        <dsp:cNvPr id="0" name=""/>
        <dsp:cNvSpPr/>
      </dsp:nvSpPr>
      <dsp:spPr>
        <a:xfrm>
          <a:off x="4350016" y="2844354"/>
          <a:ext cx="2030885" cy="1218531"/>
        </a:xfrm>
        <a:prstGeom prst="rect">
          <a:avLst/>
        </a:prstGeom>
        <a:solidFill>
          <a:schemeClr val="accent5">
            <a:hueOff val="-277017"/>
            <a:satOff val="-26528"/>
            <a:lumOff val="-2666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FOOD</a:t>
          </a:r>
        </a:p>
      </dsp:txBody>
      <dsp:txXfrm>
        <a:off x="4350016" y="2844354"/>
        <a:ext cx="2030885" cy="1218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D9D64E7-0065-405C-BAA2-E0AA1570DF8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DDB2CC-A1D3-469A-B789-374A111357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94803" y="836712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Future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plans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638024"/>
              </p:ext>
            </p:extLst>
          </p:nvPr>
        </p:nvGraphicFramePr>
        <p:xfrm>
          <a:off x="1691680" y="2348880"/>
          <a:ext cx="6208395" cy="19949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Future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plans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– vyjádření budoucnosti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28. 10. 2011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procvičuje vyjádření budoucího času s vazbou „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going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to“ a s vazbou „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will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“ </a:t>
                      </a:r>
                      <a:r>
                        <a:rPr lang="cs-CZ" sz="1200" kern="50" smtClean="0">
                          <a:effectLst/>
                          <a:latin typeface="Times New Roman"/>
                          <a:ea typeface="Times New Roman"/>
                        </a:rPr>
                        <a:t>formou otázek.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plans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to“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92896"/>
            <a:ext cx="3527673" cy="3527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3419872" y="188640"/>
            <a:ext cx="5364088" cy="3672408"/>
          </a:xfrm>
          <a:prstGeom prst="wedgeEllipseCallout">
            <a:avLst>
              <a:gd name="adj1" fmla="val -59721"/>
              <a:gd name="adj2" fmla="val 17830"/>
            </a:avLst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12316"/>
            <a:ext cx="288032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39552" y="6093296"/>
            <a:ext cx="34563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Lucy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doing</a:t>
            </a:r>
            <a:r>
              <a:rPr lang="cs-CZ" sz="2400" dirty="0" smtClean="0">
                <a:latin typeface="Verdana" pitchFamily="34" charset="0"/>
              </a:rPr>
              <a:t>?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4077072"/>
            <a:ext cx="42484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she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going</a:t>
            </a:r>
            <a:r>
              <a:rPr lang="cs-CZ" sz="2400" dirty="0" smtClean="0">
                <a:latin typeface="Verdana" pitchFamily="34" charset="0"/>
              </a:rPr>
              <a:t> to do?</a:t>
            </a:r>
            <a:endParaRPr lang="cs-CZ" sz="24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3744416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3419872" y="188640"/>
            <a:ext cx="5364088" cy="3672408"/>
          </a:xfrm>
          <a:prstGeom prst="wedgeEllipseCallout">
            <a:avLst>
              <a:gd name="adj1" fmla="val -55726"/>
              <a:gd name="adj2" fmla="val 8882"/>
            </a:avLst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93296"/>
            <a:ext cx="34563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Brian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doing</a:t>
            </a:r>
            <a:r>
              <a:rPr lang="cs-CZ" sz="2400" dirty="0" smtClean="0">
                <a:latin typeface="Verdana" pitchFamily="34" charset="0"/>
              </a:rPr>
              <a:t>?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4077072"/>
            <a:ext cx="42484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he </a:t>
            </a:r>
            <a:r>
              <a:rPr lang="cs-CZ" sz="2400" dirty="0" err="1" smtClean="0">
                <a:latin typeface="Verdana" pitchFamily="34" charset="0"/>
              </a:rPr>
              <a:t>going</a:t>
            </a:r>
            <a:r>
              <a:rPr lang="cs-CZ" sz="2400" dirty="0" smtClean="0">
                <a:latin typeface="Verdana" pitchFamily="34" charset="0"/>
              </a:rPr>
              <a:t> to do?</a:t>
            </a:r>
            <a:endParaRPr lang="cs-CZ" sz="2400" dirty="0">
              <a:latin typeface="Verdan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20688"/>
            <a:ext cx="2843957" cy="2843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360040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3419872" y="188640"/>
            <a:ext cx="5364088" cy="3672408"/>
          </a:xfrm>
          <a:prstGeom prst="wedgeEllipseCallout">
            <a:avLst>
              <a:gd name="adj1" fmla="val -67445"/>
              <a:gd name="adj2" fmla="val 53623"/>
            </a:avLst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93296"/>
            <a:ext cx="34563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Kate </a:t>
            </a:r>
            <a:r>
              <a:rPr lang="cs-CZ" sz="2400" dirty="0" err="1" smtClean="0">
                <a:latin typeface="Verdana" pitchFamily="34" charset="0"/>
              </a:rPr>
              <a:t>doing</a:t>
            </a:r>
            <a:r>
              <a:rPr lang="cs-CZ" sz="2400" dirty="0" smtClean="0">
                <a:latin typeface="Verdana" pitchFamily="34" charset="0"/>
              </a:rPr>
              <a:t>?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4077072"/>
            <a:ext cx="42484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she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going</a:t>
            </a:r>
            <a:r>
              <a:rPr lang="cs-CZ" sz="2400" dirty="0" smtClean="0">
                <a:latin typeface="Verdana" pitchFamily="34" charset="0"/>
              </a:rPr>
              <a:t> to do?</a:t>
            </a:r>
            <a:endParaRPr lang="cs-CZ" sz="2400" dirty="0">
              <a:latin typeface="Verdana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20688"/>
            <a:ext cx="2771949" cy="2771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3780061" cy="3780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3419872" y="188640"/>
            <a:ext cx="5364088" cy="3672408"/>
          </a:xfrm>
          <a:prstGeom prst="wedgeEllipseCallout">
            <a:avLst>
              <a:gd name="adj1" fmla="val -52529"/>
              <a:gd name="adj2" fmla="val 24444"/>
            </a:avLst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93296"/>
            <a:ext cx="34563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Tony </a:t>
            </a:r>
            <a:r>
              <a:rPr lang="cs-CZ" sz="2400" dirty="0" err="1" smtClean="0">
                <a:latin typeface="Verdana" pitchFamily="34" charset="0"/>
              </a:rPr>
              <a:t>doing</a:t>
            </a:r>
            <a:r>
              <a:rPr lang="cs-CZ" sz="2400" dirty="0" smtClean="0">
                <a:latin typeface="Verdana" pitchFamily="34" charset="0"/>
              </a:rPr>
              <a:t>?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4077072"/>
            <a:ext cx="42484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he </a:t>
            </a:r>
            <a:r>
              <a:rPr lang="cs-CZ" sz="2400" dirty="0" err="1" smtClean="0">
                <a:latin typeface="Verdana" pitchFamily="34" charset="0"/>
              </a:rPr>
              <a:t>going</a:t>
            </a:r>
            <a:r>
              <a:rPr lang="cs-CZ" sz="2400" dirty="0" smtClean="0">
                <a:latin typeface="Verdana" pitchFamily="34" charset="0"/>
              </a:rPr>
              <a:t> to do?</a:t>
            </a:r>
            <a:endParaRPr lang="cs-CZ" sz="2400" dirty="0">
              <a:latin typeface="Verdan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2879601" cy="2879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3852069" cy="3852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3419872" y="188640"/>
            <a:ext cx="5364088" cy="3672408"/>
          </a:xfrm>
          <a:prstGeom prst="wedgeEllipseCallout">
            <a:avLst>
              <a:gd name="adj1" fmla="val -53328"/>
              <a:gd name="adj2" fmla="val 28724"/>
            </a:avLst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93296"/>
            <a:ext cx="381642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Amanda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doing</a:t>
            </a:r>
            <a:r>
              <a:rPr lang="cs-CZ" sz="2400" dirty="0" smtClean="0">
                <a:latin typeface="Verdana" pitchFamily="34" charset="0"/>
              </a:rPr>
              <a:t>?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077072"/>
            <a:ext cx="42484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she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going</a:t>
            </a:r>
            <a:r>
              <a:rPr lang="cs-CZ" sz="2400" dirty="0" smtClean="0">
                <a:latin typeface="Verdana" pitchFamily="34" charset="0"/>
              </a:rPr>
              <a:t> to do?</a:t>
            </a:r>
            <a:endParaRPr lang="cs-CZ" sz="2400" dirty="0">
              <a:latin typeface="Verdana" pitchFamily="34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92696"/>
            <a:ext cx="273630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39552" y="6093296"/>
            <a:ext cx="381642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Dona </a:t>
            </a:r>
            <a:r>
              <a:rPr lang="cs-CZ" sz="2400" dirty="0" err="1" smtClean="0">
                <a:latin typeface="Verdana" pitchFamily="34" charset="0"/>
              </a:rPr>
              <a:t>doing</a:t>
            </a:r>
            <a:r>
              <a:rPr lang="cs-CZ" sz="2400" dirty="0" smtClean="0">
                <a:latin typeface="Verdana" pitchFamily="34" charset="0"/>
              </a:rPr>
              <a:t>?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077072"/>
            <a:ext cx="42484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What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is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she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going</a:t>
            </a:r>
            <a:r>
              <a:rPr lang="cs-CZ" sz="2400" dirty="0" smtClean="0">
                <a:latin typeface="Verdana" pitchFamily="34" charset="0"/>
              </a:rPr>
              <a:t> to do?</a:t>
            </a:r>
            <a:endParaRPr lang="cs-CZ" sz="2400" dirty="0">
              <a:latin typeface="Verdan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04864"/>
            <a:ext cx="367240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álný popisek 9"/>
          <p:cNvSpPr/>
          <p:nvPr/>
        </p:nvSpPr>
        <p:spPr>
          <a:xfrm>
            <a:off x="3419872" y="188640"/>
            <a:ext cx="5364088" cy="3672408"/>
          </a:xfrm>
          <a:prstGeom prst="wedgeEllipseCallout">
            <a:avLst>
              <a:gd name="adj1" fmla="val -75435"/>
              <a:gd name="adj2" fmla="val 17442"/>
            </a:avLst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2915965" cy="2915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1700808"/>
          <a:ext cx="7272808" cy="4696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esetiúhelník 4"/>
          <p:cNvSpPr/>
          <p:nvPr/>
        </p:nvSpPr>
        <p:spPr>
          <a:xfrm>
            <a:off x="467544" y="1772816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Desetiúhelník 5"/>
          <p:cNvSpPr/>
          <p:nvPr/>
        </p:nvSpPr>
        <p:spPr>
          <a:xfrm>
            <a:off x="467544" y="2420888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7" name="Desetiúhelník 6"/>
          <p:cNvSpPr/>
          <p:nvPr/>
        </p:nvSpPr>
        <p:spPr>
          <a:xfrm>
            <a:off x="467544" y="3140968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" name="Desetiúhelník 7"/>
          <p:cNvSpPr/>
          <p:nvPr/>
        </p:nvSpPr>
        <p:spPr>
          <a:xfrm>
            <a:off x="467544" y="3861048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" name="Desetiúhelník 8"/>
          <p:cNvSpPr/>
          <p:nvPr/>
        </p:nvSpPr>
        <p:spPr>
          <a:xfrm>
            <a:off x="467544" y="4509120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" name="Desetiúhelník 9"/>
          <p:cNvSpPr/>
          <p:nvPr/>
        </p:nvSpPr>
        <p:spPr>
          <a:xfrm>
            <a:off x="467544" y="5157192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" name="Desetiúhelník 10"/>
          <p:cNvSpPr/>
          <p:nvPr/>
        </p:nvSpPr>
        <p:spPr>
          <a:xfrm>
            <a:off x="467544" y="5805264"/>
            <a:ext cx="504056" cy="504056"/>
          </a:xfrm>
          <a:prstGeom prst="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Will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72816"/>
            <a:ext cx="8784976" cy="20551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Think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about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the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life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in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future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What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picture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do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you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have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of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the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future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?  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Will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life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in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the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future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be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better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,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worse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or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the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same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as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now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What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do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you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hope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about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the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Verdana" pitchFamily="34" charset="0"/>
              </a:rPr>
              <a:t>future</a:t>
            </a:r>
            <a:r>
              <a:rPr lang="cs-CZ" sz="2200" dirty="0" smtClean="0">
                <a:solidFill>
                  <a:schemeClr val="tx1"/>
                </a:solidFill>
                <a:latin typeface="Verdana" pitchFamily="34" charset="0"/>
              </a:rPr>
              <a:t>?</a:t>
            </a:r>
            <a:endParaRPr lang="cs-CZ" sz="2200" dirty="0">
              <a:solidFill>
                <a:schemeClr val="tx1"/>
              </a:solidFill>
              <a:latin typeface="Verdan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4158060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149080"/>
            <a:ext cx="2636912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149080"/>
            <a:ext cx="2555925" cy="25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11079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200" dirty="0" err="1" smtClean="0">
                <a:latin typeface="Verdana" pitchFamily="34" charset="0"/>
              </a:rPr>
              <a:t>Make</a:t>
            </a:r>
            <a:r>
              <a:rPr lang="cs-CZ" sz="2200" dirty="0" smtClean="0">
                <a:latin typeface="Verdana" pitchFamily="34" charset="0"/>
              </a:rPr>
              <a:t> </a:t>
            </a:r>
            <a:r>
              <a:rPr lang="cs-CZ" sz="2200" dirty="0" err="1" smtClean="0">
                <a:latin typeface="Verdana" pitchFamily="34" charset="0"/>
              </a:rPr>
              <a:t>sentences</a:t>
            </a:r>
            <a:r>
              <a:rPr lang="cs-CZ" sz="2200" dirty="0" smtClean="0">
                <a:latin typeface="Verdana" pitchFamily="34" charset="0"/>
              </a:rPr>
              <a:t> </a:t>
            </a:r>
            <a:r>
              <a:rPr lang="cs-CZ" sz="2200" dirty="0" err="1" smtClean="0">
                <a:latin typeface="Verdana" pitchFamily="34" charset="0"/>
              </a:rPr>
              <a:t>about</a:t>
            </a:r>
            <a:r>
              <a:rPr lang="cs-CZ" sz="2200" dirty="0" smtClean="0">
                <a:latin typeface="Verdana" pitchFamily="34" charset="0"/>
              </a:rPr>
              <a:t> </a:t>
            </a:r>
            <a:r>
              <a:rPr lang="cs-CZ" sz="2200" dirty="0" err="1" smtClean="0">
                <a:latin typeface="Verdana" pitchFamily="34" charset="0"/>
              </a:rPr>
              <a:t>future</a:t>
            </a:r>
            <a:r>
              <a:rPr lang="cs-CZ" sz="2200" dirty="0" smtClean="0">
                <a:latin typeface="Verdana" pitchFamily="34" charset="0"/>
              </a:rPr>
              <a:t> </a:t>
            </a:r>
            <a:r>
              <a:rPr lang="cs-CZ" sz="2200" dirty="0" err="1" smtClean="0">
                <a:latin typeface="Verdana" pitchFamily="34" charset="0"/>
              </a:rPr>
              <a:t>and</a:t>
            </a:r>
            <a:r>
              <a:rPr lang="cs-CZ" sz="2200" dirty="0" smtClean="0">
                <a:latin typeface="Verdana" pitchFamily="34" charset="0"/>
              </a:rPr>
              <a:t> use </a:t>
            </a:r>
            <a:r>
              <a:rPr lang="cs-CZ" sz="2200" dirty="0" err="1" smtClean="0">
                <a:latin typeface="Verdana" pitchFamily="34" charset="0"/>
              </a:rPr>
              <a:t>the</a:t>
            </a:r>
            <a:r>
              <a:rPr lang="cs-CZ" sz="2200" dirty="0" smtClean="0">
                <a:latin typeface="Verdana" pitchFamily="34" charset="0"/>
              </a:rPr>
              <a:t> </a:t>
            </a:r>
            <a:r>
              <a:rPr lang="cs-CZ" sz="2200" dirty="0" err="1" smtClean="0">
                <a:latin typeface="Verdana" pitchFamily="34" charset="0"/>
              </a:rPr>
              <a:t>words</a:t>
            </a:r>
            <a:r>
              <a:rPr lang="cs-CZ" sz="2200" dirty="0" smtClean="0">
                <a:latin typeface="Verdana" pitchFamily="34" charset="0"/>
              </a:rPr>
              <a:t> </a:t>
            </a:r>
            <a:r>
              <a:rPr lang="cs-CZ" sz="2200" dirty="0" err="1" smtClean="0">
                <a:latin typeface="Verdana" pitchFamily="34" charset="0"/>
              </a:rPr>
              <a:t>below</a:t>
            </a:r>
            <a:r>
              <a:rPr lang="cs-CZ" sz="2200" dirty="0" smtClean="0">
                <a:latin typeface="Verdana" pitchFamily="34" charset="0"/>
              </a:rPr>
              <a:t>:</a:t>
            </a:r>
          </a:p>
          <a:p>
            <a:endParaRPr lang="cs-CZ" sz="2200" dirty="0">
              <a:latin typeface="Verdana" pitchFamily="34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323528" y="1988840"/>
          <a:ext cx="849694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 rot="19629514">
            <a:off x="323528" y="566124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spc="600" dirty="0" smtClean="0">
                <a:latin typeface="Verdana" pitchFamily="34" charset="0"/>
              </a:rPr>
              <a:t>WILL</a:t>
            </a:r>
            <a:endParaRPr lang="cs-CZ" sz="2400" i="1" spc="600" dirty="0"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187558">
            <a:off x="7194162" y="5636368"/>
            <a:ext cx="1634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spc="600" dirty="0" smtClean="0">
                <a:latin typeface="Verdana" pitchFamily="34" charset="0"/>
              </a:rPr>
              <a:t>WILL</a:t>
            </a:r>
            <a:endParaRPr lang="cs-CZ" sz="2400" i="1" spc="6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772816"/>
            <a:ext cx="84249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Verdana" pitchFamily="34" charset="0"/>
              </a:rPr>
              <a:t>Všechny použité obrázky: 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[cit. </a:t>
            </a:r>
            <a:r>
              <a:rPr lang="cs-CZ" sz="1200" dirty="0" smtClean="0">
                <a:latin typeface="Verdana" pitchFamily="34" charset="0"/>
              </a:rPr>
              <a:t>2011-10-28</a:t>
            </a:r>
            <a:r>
              <a:rPr lang="cs-CZ" sz="1200" dirty="0" smtClean="0">
                <a:latin typeface="Verdana" pitchFamily="34" charset="0"/>
              </a:rPr>
              <a:t>]. </a:t>
            </a:r>
            <a:endParaRPr lang="cs-CZ" sz="12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101</TotalTime>
  <Words>314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Anglický jazyk – Cvičení na podporu konverzace </vt:lpstr>
      <vt:lpstr>Future plans</vt:lpstr>
      <vt:lpstr>„Be going to“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Answer the questions:</vt:lpstr>
      <vt:lpstr>Will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kozlovsky</dc:creator>
  <cp:lastModifiedBy>Petr Kozlovský</cp:lastModifiedBy>
  <cp:revision>12</cp:revision>
  <dcterms:created xsi:type="dcterms:W3CDTF">2011-11-28T18:52:05Z</dcterms:created>
  <dcterms:modified xsi:type="dcterms:W3CDTF">2011-12-19T15:27:34Z</dcterms:modified>
</cp:coreProperties>
</file>