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6" r:id="rId3"/>
    <p:sldId id="264" r:id="rId4"/>
    <p:sldId id="259" r:id="rId5"/>
    <p:sldId id="257" r:id="rId6"/>
    <p:sldId id="258" r:id="rId7"/>
    <p:sldId id="260" r:id="rId8"/>
    <p:sldId id="261" r:id="rId9"/>
    <p:sldId id="263" r:id="rId10"/>
    <p:sldId id="262" r:id="rId11"/>
    <p:sldId id="266" r:id="rId12"/>
    <p:sldId id="265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863F05F-4436-43DF-80BC-8A293942AFEA}" type="doc">
      <dgm:prSet loTypeId="urn:microsoft.com/office/officeart/2005/8/layout/process5" loCatId="process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FE63746E-44AD-46F6-A37A-9B305B3817DB}">
      <dgm:prSet/>
      <dgm:spPr/>
      <dgm:t>
        <a:bodyPr/>
        <a:lstStyle/>
        <a:p>
          <a:r>
            <a:rPr lang="cs-CZ" dirty="0" err="1" smtClean="0"/>
            <a:t>Sunday</a:t>
          </a:r>
          <a:endParaRPr lang="cs-CZ" dirty="0"/>
        </a:p>
      </dgm:t>
    </dgm:pt>
    <dgm:pt modelId="{BFFEFAAD-EB89-4186-80F6-ABA0544A74A5}" type="parTrans" cxnId="{71B02D87-C55D-4766-B30F-59258780BBF7}">
      <dgm:prSet/>
      <dgm:spPr/>
      <dgm:t>
        <a:bodyPr/>
        <a:lstStyle/>
        <a:p>
          <a:endParaRPr lang="cs-CZ"/>
        </a:p>
      </dgm:t>
    </dgm:pt>
    <dgm:pt modelId="{9E3F1491-8DE4-488C-B30C-07C326256C9B}" type="sibTrans" cxnId="{71B02D87-C55D-4766-B30F-59258780BBF7}">
      <dgm:prSet/>
      <dgm:spPr/>
      <dgm:t>
        <a:bodyPr/>
        <a:lstStyle/>
        <a:p>
          <a:endParaRPr lang="cs-CZ"/>
        </a:p>
      </dgm:t>
    </dgm:pt>
    <dgm:pt modelId="{74E626FD-F40B-4728-9ACA-B0C15ED76A0C}">
      <dgm:prSet/>
      <dgm:spPr/>
      <dgm:t>
        <a:bodyPr/>
        <a:lstStyle/>
        <a:p>
          <a:r>
            <a:rPr lang="cs-CZ" dirty="0" err="1" smtClean="0"/>
            <a:t>Monday</a:t>
          </a:r>
          <a:endParaRPr lang="cs-CZ" dirty="0"/>
        </a:p>
      </dgm:t>
    </dgm:pt>
    <dgm:pt modelId="{B88CD067-9954-4FFF-9D79-2DFD07DCD677}" type="parTrans" cxnId="{5C9451D4-72F4-4363-BE1B-C72884327363}">
      <dgm:prSet/>
      <dgm:spPr/>
      <dgm:t>
        <a:bodyPr/>
        <a:lstStyle/>
        <a:p>
          <a:endParaRPr lang="cs-CZ"/>
        </a:p>
      </dgm:t>
    </dgm:pt>
    <dgm:pt modelId="{21C3335C-97FB-49B8-AADD-6476E42F44BD}" type="sibTrans" cxnId="{5C9451D4-72F4-4363-BE1B-C72884327363}">
      <dgm:prSet/>
      <dgm:spPr/>
      <dgm:t>
        <a:bodyPr/>
        <a:lstStyle/>
        <a:p>
          <a:endParaRPr lang="cs-CZ"/>
        </a:p>
      </dgm:t>
    </dgm:pt>
    <dgm:pt modelId="{FE1F9BF1-88F8-4D6C-81BE-5CF146F7D4BB}">
      <dgm:prSet/>
      <dgm:spPr/>
      <dgm:t>
        <a:bodyPr/>
        <a:lstStyle/>
        <a:p>
          <a:r>
            <a:rPr lang="cs-CZ" dirty="0" err="1" smtClean="0"/>
            <a:t>Tuesday</a:t>
          </a:r>
          <a:endParaRPr lang="cs-CZ" dirty="0"/>
        </a:p>
      </dgm:t>
    </dgm:pt>
    <dgm:pt modelId="{C377CD01-92BF-4361-B0E3-79DBD57D4903}" type="parTrans" cxnId="{AABCBD0E-3D0C-423F-B78F-990A466E28D2}">
      <dgm:prSet/>
      <dgm:spPr/>
      <dgm:t>
        <a:bodyPr/>
        <a:lstStyle/>
        <a:p>
          <a:endParaRPr lang="cs-CZ"/>
        </a:p>
      </dgm:t>
    </dgm:pt>
    <dgm:pt modelId="{38663C3C-4BFD-4569-A1C8-A7B9CFF15367}" type="sibTrans" cxnId="{AABCBD0E-3D0C-423F-B78F-990A466E28D2}">
      <dgm:prSet/>
      <dgm:spPr/>
      <dgm:t>
        <a:bodyPr/>
        <a:lstStyle/>
        <a:p>
          <a:endParaRPr lang="cs-CZ"/>
        </a:p>
      </dgm:t>
    </dgm:pt>
    <dgm:pt modelId="{6B63CF3C-89F7-4C20-9AA0-629DA5F8F75E}">
      <dgm:prSet/>
      <dgm:spPr/>
      <dgm:t>
        <a:bodyPr/>
        <a:lstStyle/>
        <a:p>
          <a:r>
            <a:rPr lang="cs-CZ" dirty="0" err="1" smtClean="0"/>
            <a:t>Wednesday</a:t>
          </a:r>
          <a:endParaRPr lang="cs-CZ" dirty="0"/>
        </a:p>
      </dgm:t>
    </dgm:pt>
    <dgm:pt modelId="{EA917857-0A77-4B58-8322-619CF2DBE655}" type="parTrans" cxnId="{EFF27933-11B5-4F8F-84C4-B599243A3A45}">
      <dgm:prSet/>
      <dgm:spPr/>
      <dgm:t>
        <a:bodyPr/>
        <a:lstStyle/>
        <a:p>
          <a:endParaRPr lang="cs-CZ"/>
        </a:p>
      </dgm:t>
    </dgm:pt>
    <dgm:pt modelId="{71EE87F9-0508-4B5A-97E7-C0A5013C6D58}" type="sibTrans" cxnId="{EFF27933-11B5-4F8F-84C4-B599243A3A45}">
      <dgm:prSet/>
      <dgm:spPr/>
      <dgm:t>
        <a:bodyPr/>
        <a:lstStyle/>
        <a:p>
          <a:endParaRPr lang="cs-CZ"/>
        </a:p>
      </dgm:t>
    </dgm:pt>
    <dgm:pt modelId="{6E4E40DB-571D-450E-83ED-C76C8C478055}">
      <dgm:prSet/>
      <dgm:spPr/>
      <dgm:t>
        <a:bodyPr/>
        <a:lstStyle/>
        <a:p>
          <a:r>
            <a:rPr lang="cs-CZ" dirty="0" err="1" smtClean="0"/>
            <a:t>Thursday</a:t>
          </a:r>
          <a:endParaRPr lang="cs-CZ" dirty="0"/>
        </a:p>
      </dgm:t>
    </dgm:pt>
    <dgm:pt modelId="{10E6B19A-B3FD-4A50-BBFB-ECCDE0371C92}" type="parTrans" cxnId="{86AF4F06-D47D-4EEC-8048-01944A6B7FBF}">
      <dgm:prSet/>
      <dgm:spPr/>
      <dgm:t>
        <a:bodyPr/>
        <a:lstStyle/>
        <a:p>
          <a:endParaRPr lang="cs-CZ"/>
        </a:p>
      </dgm:t>
    </dgm:pt>
    <dgm:pt modelId="{9C084647-9EBF-44CC-A060-A7027237BE73}" type="sibTrans" cxnId="{86AF4F06-D47D-4EEC-8048-01944A6B7FBF}">
      <dgm:prSet/>
      <dgm:spPr/>
      <dgm:t>
        <a:bodyPr/>
        <a:lstStyle/>
        <a:p>
          <a:endParaRPr lang="cs-CZ"/>
        </a:p>
      </dgm:t>
    </dgm:pt>
    <dgm:pt modelId="{0C76EA2F-E52C-415D-AF62-E532CD4E980B}">
      <dgm:prSet/>
      <dgm:spPr/>
      <dgm:t>
        <a:bodyPr/>
        <a:lstStyle/>
        <a:p>
          <a:r>
            <a:rPr lang="cs-CZ" dirty="0" err="1" smtClean="0"/>
            <a:t>Friday</a:t>
          </a:r>
          <a:endParaRPr lang="cs-CZ" dirty="0"/>
        </a:p>
      </dgm:t>
    </dgm:pt>
    <dgm:pt modelId="{C21DB891-400D-4EAC-88BF-E6B737370BFB}" type="parTrans" cxnId="{1223E3AE-9F57-411B-A46B-8F83973D96D1}">
      <dgm:prSet/>
      <dgm:spPr/>
      <dgm:t>
        <a:bodyPr/>
        <a:lstStyle/>
        <a:p>
          <a:endParaRPr lang="cs-CZ"/>
        </a:p>
      </dgm:t>
    </dgm:pt>
    <dgm:pt modelId="{59F9BB07-EB15-4473-84B8-5F5D2829E5D1}" type="sibTrans" cxnId="{1223E3AE-9F57-411B-A46B-8F83973D96D1}">
      <dgm:prSet/>
      <dgm:spPr/>
      <dgm:t>
        <a:bodyPr/>
        <a:lstStyle/>
        <a:p>
          <a:endParaRPr lang="cs-CZ"/>
        </a:p>
      </dgm:t>
    </dgm:pt>
    <dgm:pt modelId="{2CD35224-B939-47AF-97F4-6E6A718D4ECD}">
      <dgm:prSet/>
      <dgm:spPr/>
      <dgm:t>
        <a:bodyPr/>
        <a:lstStyle/>
        <a:p>
          <a:r>
            <a:rPr lang="cs-CZ" dirty="0" err="1" smtClean="0"/>
            <a:t>Saturday</a:t>
          </a:r>
          <a:endParaRPr lang="cs-CZ" dirty="0"/>
        </a:p>
      </dgm:t>
    </dgm:pt>
    <dgm:pt modelId="{7BD8CC6E-5A35-400E-AE20-EACD2B0835FE}" type="parTrans" cxnId="{C6765B31-5E1E-4D72-9043-6A701DD9A63E}">
      <dgm:prSet/>
      <dgm:spPr/>
      <dgm:t>
        <a:bodyPr/>
        <a:lstStyle/>
        <a:p>
          <a:endParaRPr lang="cs-CZ"/>
        </a:p>
      </dgm:t>
    </dgm:pt>
    <dgm:pt modelId="{46E38C2D-3DCC-4245-8352-65991341723F}" type="sibTrans" cxnId="{C6765B31-5E1E-4D72-9043-6A701DD9A63E}">
      <dgm:prSet/>
      <dgm:spPr/>
      <dgm:t>
        <a:bodyPr/>
        <a:lstStyle/>
        <a:p>
          <a:endParaRPr lang="cs-CZ"/>
        </a:p>
      </dgm:t>
    </dgm:pt>
    <dgm:pt modelId="{71C63983-0BDE-4902-B4C9-7233DFAFB1CD}" type="pres">
      <dgm:prSet presAssocID="{C863F05F-4436-43DF-80BC-8A293942AFEA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AD608A7-011E-4D88-86ED-B28076710E1D}" type="pres">
      <dgm:prSet presAssocID="{FE63746E-44AD-46F6-A37A-9B305B3817DB}" presName="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0331E9-E116-420A-844D-3ED8FDC16E81}" type="pres">
      <dgm:prSet presAssocID="{9E3F1491-8DE4-488C-B30C-07C326256C9B}" presName="sibTrans" presStyleLbl="sibTrans2D1" presStyleIdx="0" presStyleCnt="6"/>
      <dgm:spPr/>
      <dgm:t>
        <a:bodyPr/>
        <a:lstStyle/>
        <a:p>
          <a:endParaRPr lang="cs-CZ"/>
        </a:p>
      </dgm:t>
    </dgm:pt>
    <dgm:pt modelId="{47057570-8E12-49AB-9D31-3BB67E9B202F}" type="pres">
      <dgm:prSet presAssocID="{9E3F1491-8DE4-488C-B30C-07C326256C9B}" presName="connectorText" presStyleLbl="sibTrans2D1" presStyleIdx="0" presStyleCnt="6"/>
      <dgm:spPr/>
      <dgm:t>
        <a:bodyPr/>
        <a:lstStyle/>
        <a:p>
          <a:endParaRPr lang="cs-CZ"/>
        </a:p>
      </dgm:t>
    </dgm:pt>
    <dgm:pt modelId="{7356ACF3-6C9B-482F-AD05-D7AAF3A09AB0}" type="pres">
      <dgm:prSet presAssocID="{74E626FD-F40B-4728-9ACA-B0C15ED76A0C}" presName="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010ACA-E2F6-4385-B6E4-D07EB3B2CA6A}" type="pres">
      <dgm:prSet presAssocID="{21C3335C-97FB-49B8-AADD-6476E42F44BD}" presName="sibTrans" presStyleLbl="sibTrans2D1" presStyleIdx="1" presStyleCnt="6"/>
      <dgm:spPr/>
      <dgm:t>
        <a:bodyPr/>
        <a:lstStyle/>
        <a:p>
          <a:endParaRPr lang="cs-CZ"/>
        </a:p>
      </dgm:t>
    </dgm:pt>
    <dgm:pt modelId="{3043292C-FC1F-4902-8051-8B55DB9B6422}" type="pres">
      <dgm:prSet presAssocID="{21C3335C-97FB-49B8-AADD-6476E42F44BD}" presName="connectorText" presStyleLbl="sibTrans2D1" presStyleIdx="1" presStyleCnt="6"/>
      <dgm:spPr/>
      <dgm:t>
        <a:bodyPr/>
        <a:lstStyle/>
        <a:p>
          <a:endParaRPr lang="cs-CZ"/>
        </a:p>
      </dgm:t>
    </dgm:pt>
    <dgm:pt modelId="{DFA22A75-B574-4574-8D2E-033F40799A97}" type="pres">
      <dgm:prSet presAssocID="{FE1F9BF1-88F8-4D6C-81BE-5CF146F7D4BB}" presName="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37EB53-DC07-4AA7-99C6-6E6E4D55AC78}" type="pres">
      <dgm:prSet presAssocID="{38663C3C-4BFD-4569-A1C8-A7B9CFF15367}" presName="sibTrans" presStyleLbl="sibTrans2D1" presStyleIdx="2" presStyleCnt="6"/>
      <dgm:spPr/>
      <dgm:t>
        <a:bodyPr/>
        <a:lstStyle/>
        <a:p>
          <a:endParaRPr lang="cs-CZ"/>
        </a:p>
      </dgm:t>
    </dgm:pt>
    <dgm:pt modelId="{45F4ACB2-FF4F-48FB-BFA6-9150B310DE91}" type="pres">
      <dgm:prSet presAssocID="{38663C3C-4BFD-4569-A1C8-A7B9CFF15367}" presName="connectorText" presStyleLbl="sibTrans2D1" presStyleIdx="2" presStyleCnt="6"/>
      <dgm:spPr/>
      <dgm:t>
        <a:bodyPr/>
        <a:lstStyle/>
        <a:p>
          <a:endParaRPr lang="cs-CZ"/>
        </a:p>
      </dgm:t>
    </dgm:pt>
    <dgm:pt modelId="{42D1C133-6A6A-4922-8CB5-D97645DB2569}" type="pres">
      <dgm:prSet presAssocID="{6B63CF3C-89F7-4C20-9AA0-629DA5F8F75E}" presName="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DFD392-C42E-45A5-AE25-C604AE53B7AD}" type="pres">
      <dgm:prSet presAssocID="{71EE87F9-0508-4B5A-97E7-C0A5013C6D58}" presName="sibTrans" presStyleLbl="sibTrans2D1" presStyleIdx="3" presStyleCnt="6"/>
      <dgm:spPr/>
      <dgm:t>
        <a:bodyPr/>
        <a:lstStyle/>
        <a:p>
          <a:endParaRPr lang="cs-CZ"/>
        </a:p>
      </dgm:t>
    </dgm:pt>
    <dgm:pt modelId="{7D711F43-E47E-40A9-A1B6-B2D7FE3C01E0}" type="pres">
      <dgm:prSet presAssocID="{71EE87F9-0508-4B5A-97E7-C0A5013C6D58}" presName="connectorText" presStyleLbl="sibTrans2D1" presStyleIdx="3" presStyleCnt="6"/>
      <dgm:spPr/>
      <dgm:t>
        <a:bodyPr/>
        <a:lstStyle/>
        <a:p>
          <a:endParaRPr lang="cs-CZ"/>
        </a:p>
      </dgm:t>
    </dgm:pt>
    <dgm:pt modelId="{F0FB6D1E-BFA3-4C88-91B6-1AA49951C9E7}" type="pres">
      <dgm:prSet presAssocID="{6E4E40DB-571D-450E-83ED-C76C8C478055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315A19-B325-4F22-BD8F-107A7140D53A}" type="pres">
      <dgm:prSet presAssocID="{9C084647-9EBF-44CC-A060-A7027237BE73}" presName="sibTrans" presStyleLbl="sibTrans2D1" presStyleIdx="4" presStyleCnt="6"/>
      <dgm:spPr/>
      <dgm:t>
        <a:bodyPr/>
        <a:lstStyle/>
        <a:p>
          <a:endParaRPr lang="cs-CZ"/>
        </a:p>
      </dgm:t>
    </dgm:pt>
    <dgm:pt modelId="{711122D8-6361-4960-8016-8A7577C87CA2}" type="pres">
      <dgm:prSet presAssocID="{9C084647-9EBF-44CC-A060-A7027237BE73}" presName="connectorText" presStyleLbl="sibTrans2D1" presStyleIdx="4" presStyleCnt="6"/>
      <dgm:spPr/>
      <dgm:t>
        <a:bodyPr/>
        <a:lstStyle/>
        <a:p>
          <a:endParaRPr lang="cs-CZ"/>
        </a:p>
      </dgm:t>
    </dgm:pt>
    <dgm:pt modelId="{68D50491-A126-4C4B-AE5F-1AB126F79F03}" type="pres">
      <dgm:prSet presAssocID="{0C76EA2F-E52C-415D-AF62-E532CD4E980B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4A0978-D985-4182-B8DB-EC9CA8D1F4B2}" type="pres">
      <dgm:prSet presAssocID="{59F9BB07-EB15-4473-84B8-5F5D2829E5D1}" presName="sibTrans" presStyleLbl="sibTrans2D1" presStyleIdx="5" presStyleCnt="6"/>
      <dgm:spPr/>
      <dgm:t>
        <a:bodyPr/>
        <a:lstStyle/>
        <a:p>
          <a:endParaRPr lang="cs-CZ"/>
        </a:p>
      </dgm:t>
    </dgm:pt>
    <dgm:pt modelId="{C9876F1C-67AA-4641-AFEA-7CDEC8BE8F19}" type="pres">
      <dgm:prSet presAssocID="{59F9BB07-EB15-4473-84B8-5F5D2829E5D1}" presName="connectorText" presStyleLbl="sibTrans2D1" presStyleIdx="5" presStyleCnt="6"/>
      <dgm:spPr/>
      <dgm:t>
        <a:bodyPr/>
        <a:lstStyle/>
        <a:p>
          <a:endParaRPr lang="cs-CZ"/>
        </a:p>
      </dgm:t>
    </dgm:pt>
    <dgm:pt modelId="{FE0C921E-E51D-4F2C-A284-54B067248A50}" type="pres">
      <dgm:prSet presAssocID="{2CD35224-B939-47AF-97F4-6E6A718D4ECD}" presName="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656EEA2-C2B9-4203-B308-5F11BB8FBB37}" type="presOf" srcId="{59F9BB07-EB15-4473-84B8-5F5D2829E5D1}" destId="{C9876F1C-67AA-4641-AFEA-7CDEC8BE8F19}" srcOrd="1" destOrd="0" presId="urn:microsoft.com/office/officeart/2005/8/layout/process5"/>
    <dgm:cxn modelId="{98257F67-AAC0-4C3F-91C7-5905DB1D2537}" type="presOf" srcId="{71EE87F9-0508-4B5A-97E7-C0A5013C6D58}" destId="{3EDFD392-C42E-45A5-AE25-C604AE53B7AD}" srcOrd="0" destOrd="0" presId="urn:microsoft.com/office/officeart/2005/8/layout/process5"/>
    <dgm:cxn modelId="{1223E3AE-9F57-411B-A46B-8F83973D96D1}" srcId="{C863F05F-4436-43DF-80BC-8A293942AFEA}" destId="{0C76EA2F-E52C-415D-AF62-E532CD4E980B}" srcOrd="5" destOrd="0" parTransId="{C21DB891-400D-4EAC-88BF-E6B737370BFB}" sibTransId="{59F9BB07-EB15-4473-84B8-5F5D2829E5D1}"/>
    <dgm:cxn modelId="{DA481C4B-C544-4CA3-AE96-6459CF4921D2}" type="presOf" srcId="{FE1F9BF1-88F8-4D6C-81BE-5CF146F7D4BB}" destId="{DFA22A75-B574-4574-8D2E-033F40799A97}" srcOrd="0" destOrd="0" presId="urn:microsoft.com/office/officeart/2005/8/layout/process5"/>
    <dgm:cxn modelId="{2F943375-9C62-45EC-8D4A-B9513629C2FF}" type="presOf" srcId="{9C084647-9EBF-44CC-A060-A7027237BE73}" destId="{62315A19-B325-4F22-BD8F-107A7140D53A}" srcOrd="0" destOrd="0" presId="urn:microsoft.com/office/officeart/2005/8/layout/process5"/>
    <dgm:cxn modelId="{286FB510-87E0-45C5-9989-0292643F8258}" type="presOf" srcId="{38663C3C-4BFD-4569-A1C8-A7B9CFF15367}" destId="{3937EB53-DC07-4AA7-99C6-6E6E4D55AC78}" srcOrd="0" destOrd="0" presId="urn:microsoft.com/office/officeart/2005/8/layout/process5"/>
    <dgm:cxn modelId="{973D9240-2351-433F-8C30-BB0E9687ACBE}" type="presOf" srcId="{9E3F1491-8DE4-488C-B30C-07C326256C9B}" destId="{47057570-8E12-49AB-9D31-3BB67E9B202F}" srcOrd="1" destOrd="0" presId="urn:microsoft.com/office/officeart/2005/8/layout/process5"/>
    <dgm:cxn modelId="{3C0B04F3-AFF9-4D85-B030-84C607AB7E35}" type="presOf" srcId="{21C3335C-97FB-49B8-AADD-6476E42F44BD}" destId="{B4010ACA-E2F6-4385-B6E4-D07EB3B2CA6A}" srcOrd="0" destOrd="0" presId="urn:microsoft.com/office/officeart/2005/8/layout/process5"/>
    <dgm:cxn modelId="{1FEAF7B3-DD8C-4204-B514-F6120E9943B7}" type="presOf" srcId="{74E626FD-F40B-4728-9ACA-B0C15ED76A0C}" destId="{7356ACF3-6C9B-482F-AD05-D7AAF3A09AB0}" srcOrd="0" destOrd="0" presId="urn:microsoft.com/office/officeart/2005/8/layout/process5"/>
    <dgm:cxn modelId="{95DAB8DA-E091-4902-887F-51E384EF3516}" type="presOf" srcId="{71EE87F9-0508-4B5A-97E7-C0A5013C6D58}" destId="{7D711F43-E47E-40A9-A1B6-B2D7FE3C01E0}" srcOrd="1" destOrd="0" presId="urn:microsoft.com/office/officeart/2005/8/layout/process5"/>
    <dgm:cxn modelId="{1F5C8884-3EB4-41D2-8AB4-24D0D1BA601E}" type="presOf" srcId="{0C76EA2F-E52C-415D-AF62-E532CD4E980B}" destId="{68D50491-A126-4C4B-AE5F-1AB126F79F03}" srcOrd="0" destOrd="0" presId="urn:microsoft.com/office/officeart/2005/8/layout/process5"/>
    <dgm:cxn modelId="{5C9451D4-72F4-4363-BE1B-C72884327363}" srcId="{C863F05F-4436-43DF-80BC-8A293942AFEA}" destId="{74E626FD-F40B-4728-9ACA-B0C15ED76A0C}" srcOrd="1" destOrd="0" parTransId="{B88CD067-9954-4FFF-9D79-2DFD07DCD677}" sibTransId="{21C3335C-97FB-49B8-AADD-6476E42F44BD}"/>
    <dgm:cxn modelId="{EFF27933-11B5-4F8F-84C4-B599243A3A45}" srcId="{C863F05F-4436-43DF-80BC-8A293942AFEA}" destId="{6B63CF3C-89F7-4C20-9AA0-629DA5F8F75E}" srcOrd="3" destOrd="0" parTransId="{EA917857-0A77-4B58-8322-619CF2DBE655}" sibTransId="{71EE87F9-0508-4B5A-97E7-C0A5013C6D58}"/>
    <dgm:cxn modelId="{23F08AE0-6A0A-4E84-A244-DF796AC77563}" type="presOf" srcId="{C863F05F-4436-43DF-80BC-8A293942AFEA}" destId="{71C63983-0BDE-4902-B4C9-7233DFAFB1CD}" srcOrd="0" destOrd="0" presId="urn:microsoft.com/office/officeart/2005/8/layout/process5"/>
    <dgm:cxn modelId="{AABCBD0E-3D0C-423F-B78F-990A466E28D2}" srcId="{C863F05F-4436-43DF-80BC-8A293942AFEA}" destId="{FE1F9BF1-88F8-4D6C-81BE-5CF146F7D4BB}" srcOrd="2" destOrd="0" parTransId="{C377CD01-92BF-4361-B0E3-79DBD57D4903}" sibTransId="{38663C3C-4BFD-4569-A1C8-A7B9CFF15367}"/>
    <dgm:cxn modelId="{D3179896-1CF3-4D93-BE95-4CF65B7F04C2}" type="presOf" srcId="{21C3335C-97FB-49B8-AADD-6476E42F44BD}" destId="{3043292C-FC1F-4902-8051-8B55DB9B6422}" srcOrd="1" destOrd="0" presId="urn:microsoft.com/office/officeart/2005/8/layout/process5"/>
    <dgm:cxn modelId="{C6765B31-5E1E-4D72-9043-6A701DD9A63E}" srcId="{C863F05F-4436-43DF-80BC-8A293942AFEA}" destId="{2CD35224-B939-47AF-97F4-6E6A718D4ECD}" srcOrd="6" destOrd="0" parTransId="{7BD8CC6E-5A35-400E-AE20-EACD2B0835FE}" sibTransId="{46E38C2D-3DCC-4245-8352-65991341723F}"/>
    <dgm:cxn modelId="{A200A0A4-5F25-4EBE-BE81-22F08507BF82}" type="presOf" srcId="{6E4E40DB-571D-450E-83ED-C76C8C478055}" destId="{F0FB6D1E-BFA3-4C88-91B6-1AA49951C9E7}" srcOrd="0" destOrd="0" presId="urn:microsoft.com/office/officeart/2005/8/layout/process5"/>
    <dgm:cxn modelId="{1C24A0A0-A3E6-444C-8AB1-9DF542B7FF3F}" type="presOf" srcId="{59F9BB07-EB15-4473-84B8-5F5D2829E5D1}" destId="{E14A0978-D985-4182-B8DB-EC9CA8D1F4B2}" srcOrd="0" destOrd="0" presId="urn:microsoft.com/office/officeart/2005/8/layout/process5"/>
    <dgm:cxn modelId="{DA9A9582-9562-4A20-A264-E3D57AB0E5F9}" type="presOf" srcId="{9E3F1491-8DE4-488C-B30C-07C326256C9B}" destId="{DD0331E9-E116-420A-844D-3ED8FDC16E81}" srcOrd="0" destOrd="0" presId="urn:microsoft.com/office/officeart/2005/8/layout/process5"/>
    <dgm:cxn modelId="{61B2DE68-15D1-4D19-84B2-2ADCC06F1DD0}" type="presOf" srcId="{9C084647-9EBF-44CC-A060-A7027237BE73}" destId="{711122D8-6361-4960-8016-8A7577C87CA2}" srcOrd="1" destOrd="0" presId="urn:microsoft.com/office/officeart/2005/8/layout/process5"/>
    <dgm:cxn modelId="{607AB0B6-C5B4-4FC7-A47E-DF490B6A1C5A}" type="presOf" srcId="{38663C3C-4BFD-4569-A1C8-A7B9CFF15367}" destId="{45F4ACB2-FF4F-48FB-BFA6-9150B310DE91}" srcOrd="1" destOrd="0" presId="urn:microsoft.com/office/officeart/2005/8/layout/process5"/>
    <dgm:cxn modelId="{8274ED4E-64B1-43E7-ABD2-DB654AF8E3BF}" type="presOf" srcId="{6B63CF3C-89F7-4C20-9AA0-629DA5F8F75E}" destId="{42D1C133-6A6A-4922-8CB5-D97645DB2569}" srcOrd="0" destOrd="0" presId="urn:microsoft.com/office/officeart/2005/8/layout/process5"/>
    <dgm:cxn modelId="{86AF4F06-D47D-4EEC-8048-01944A6B7FBF}" srcId="{C863F05F-4436-43DF-80BC-8A293942AFEA}" destId="{6E4E40DB-571D-450E-83ED-C76C8C478055}" srcOrd="4" destOrd="0" parTransId="{10E6B19A-B3FD-4A50-BBFB-ECCDE0371C92}" sibTransId="{9C084647-9EBF-44CC-A060-A7027237BE73}"/>
    <dgm:cxn modelId="{980C3DE3-D09B-4CBC-B62B-3B2AA402CD12}" type="presOf" srcId="{2CD35224-B939-47AF-97F4-6E6A718D4ECD}" destId="{FE0C921E-E51D-4F2C-A284-54B067248A50}" srcOrd="0" destOrd="0" presId="urn:microsoft.com/office/officeart/2005/8/layout/process5"/>
    <dgm:cxn modelId="{9B3F4F7C-704E-4DC0-A82F-8D0A3C967F85}" type="presOf" srcId="{FE63746E-44AD-46F6-A37A-9B305B3817DB}" destId="{4AD608A7-011E-4D88-86ED-B28076710E1D}" srcOrd="0" destOrd="0" presId="urn:microsoft.com/office/officeart/2005/8/layout/process5"/>
    <dgm:cxn modelId="{71B02D87-C55D-4766-B30F-59258780BBF7}" srcId="{C863F05F-4436-43DF-80BC-8A293942AFEA}" destId="{FE63746E-44AD-46F6-A37A-9B305B3817DB}" srcOrd="0" destOrd="0" parTransId="{BFFEFAAD-EB89-4186-80F6-ABA0544A74A5}" sibTransId="{9E3F1491-8DE4-488C-B30C-07C326256C9B}"/>
    <dgm:cxn modelId="{8688714A-8513-4D1F-A1F8-522F2C65951F}" type="presParOf" srcId="{71C63983-0BDE-4902-B4C9-7233DFAFB1CD}" destId="{4AD608A7-011E-4D88-86ED-B28076710E1D}" srcOrd="0" destOrd="0" presId="urn:microsoft.com/office/officeart/2005/8/layout/process5"/>
    <dgm:cxn modelId="{4440B5CE-86A7-476D-BBA9-81B86F1E4DF4}" type="presParOf" srcId="{71C63983-0BDE-4902-B4C9-7233DFAFB1CD}" destId="{DD0331E9-E116-420A-844D-3ED8FDC16E81}" srcOrd="1" destOrd="0" presId="urn:microsoft.com/office/officeart/2005/8/layout/process5"/>
    <dgm:cxn modelId="{F939015D-DE5E-468B-9DD3-0F193D0948AE}" type="presParOf" srcId="{DD0331E9-E116-420A-844D-3ED8FDC16E81}" destId="{47057570-8E12-49AB-9D31-3BB67E9B202F}" srcOrd="0" destOrd="0" presId="urn:microsoft.com/office/officeart/2005/8/layout/process5"/>
    <dgm:cxn modelId="{6116E4EC-954A-4E5A-8976-6D54CC24052F}" type="presParOf" srcId="{71C63983-0BDE-4902-B4C9-7233DFAFB1CD}" destId="{7356ACF3-6C9B-482F-AD05-D7AAF3A09AB0}" srcOrd="2" destOrd="0" presId="urn:microsoft.com/office/officeart/2005/8/layout/process5"/>
    <dgm:cxn modelId="{A2C7D365-06E9-497D-B298-60B1B9D906D8}" type="presParOf" srcId="{71C63983-0BDE-4902-B4C9-7233DFAFB1CD}" destId="{B4010ACA-E2F6-4385-B6E4-D07EB3B2CA6A}" srcOrd="3" destOrd="0" presId="urn:microsoft.com/office/officeart/2005/8/layout/process5"/>
    <dgm:cxn modelId="{F89E6636-E224-4F64-83CF-D78AB204B610}" type="presParOf" srcId="{B4010ACA-E2F6-4385-B6E4-D07EB3B2CA6A}" destId="{3043292C-FC1F-4902-8051-8B55DB9B6422}" srcOrd="0" destOrd="0" presId="urn:microsoft.com/office/officeart/2005/8/layout/process5"/>
    <dgm:cxn modelId="{1F593006-BB75-4D6D-A610-15A1EDB7F809}" type="presParOf" srcId="{71C63983-0BDE-4902-B4C9-7233DFAFB1CD}" destId="{DFA22A75-B574-4574-8D2E-033F40799A97}" srcOrd="4" destOrd="0" presId="urn:microsoft.com/office/officeart/2005/8/layout/process5"/>
    <dgm:cxn modelId="{D38B5A86-36B5-427A-B3EE-769BD4BDB4FD}" type="presParOf" srcId="{71C63983-0BDE-4902-B4C9-7233DFAFB1CD}" destId="{3937EB53-DC07-4AA7-99C6-6E6E4D55AC78}" srcOrd="5" destOrd="0" presId="urn:microsoft.com/office/officeart/2005/8/layout/process5"/>
    <dgm:cxn modelId="{73B3AC99-2A4C-4166-A8DB-E42E3E32AA59}" type="presParOf" srcId="{3937EB53-DC07-4AA7-99C6-6E6E4D55AC78}" destId="{45F4ACB2-FF4F-48FB-BFA6-9150B310DE91}" srcOrd="0" destOrd="0" presId="urn:microsoft.com/office/officeart/2005/8/layout/process5"/>
    <dgm:cxn modelId="{BF71478C-F93C-49E3-A573-EA1505D90CC6}" type="presParOf" srcId="{71C63983-0BDE-4902-B4C9-7233DFAFB1CD}" destId="{42D1C133-6A6A-4922-8CB5-D97645DB2569}" srcOrd="6" destOrd="0" presId="urn:microsoft.com/office/officeart/2005/8/layout/process5"/>
    <dgm:cxn modelId="{A59E94D8-2D85-4A5B-A6BF-85BE3F60ADB1}" type="presParOf" srcId="{71C63983-0BDE-4902-B4C9-7233DFAFB1CD}" destId="{3EDFD392-C42E-45A5-AE25-C604AE53B7AD}" srcOrd="7" destOrd="0" presId="urn:microsoft.com/office/officeart/2005/8/layout/process5"/>
    <dgm:cxn modelId="{E22D91F4-159D-4AAC-87CA-79681BED0684}" type="presParOf" srcId="{3EDFD392-C42E-45A5-AE25-C604AE53B7AD}" destId="{7D711F43-E47E-40A9-A1B6-B2D7FE3C01E0}" srcOrd="0" destOrd="0" presId="urn:microsoft.com/office/officeart/2005/8/layout/process5"/>
    <dgm:cxn modelId="{4921101A-34EC-40DB-9A95-881FE40CB785}" type="presParOf" srcId="{71C63983-0BDE-4902-B4C9-7233DFAFB1CD}" destId="{F0FB6D1E-BFA3-4C88-91B6-1AA49951C9E7}" srcOrd="8" destOrd="0" presId="urn:microsoft.com/office/officeart/2005/8/layout/process5"/>
    <dgm:cxn modelId="{93048C5B-AE49-4BD1-A843-AC684F2DE00B}" type="presParOf" srcId="{71C63983-0BDE-4902-B4C9-7233DFAFB1CD}" destId="{62315A19-B325-4F22-BD8F-107A7140D53A}" srcOrd="9" destOrd="0" presId="urn:microsoft.com/office/officeart/2005/8/layout/process5"/>
    <dgm:cxn modelId="{06BFB637-9AE7-45AF-AFED-8022243835C2}" type="presParOf" srcId="{62315A19-B325-4F22-BD8F-107A7140D53A}" destId="{711122D8-6361-4960-8016-8A7577C87CA2}" srcOrd="0" destOrd="0" presId="urn:microsoft.com/office/officeart/2005/8/layout/process5"/>
    <dgm:cxn modelId="{476B9412-86EF-4A5A-B116-BE4C89E74F7A}" type="presParOf" srcId="{71C63983-0BDE-4902-B4C9-7233DFAFB1CD}" destId="{68D50491-A126-4C4B-AE5F-1AB126F79F03}" srcOrd="10" destOrd="0" presId="urn:microsoft.com/office/officeart/2005/8/layout/process5"/>
    <dgm:cxn modelId="{1419610A-1909-4A38-8990-0645DDE140B8}" type="presParOf" srcId="{71C63983-0BDE-4902-B4C9-7233DFAFB1CD}" destId="{E14A0978-D985-4182-B8DB-EC9CA8D1F4B2}" srcOrd="11" destOrd="0" presId="urn:microsoft.com/office/officeart/2005/8/layout/process5"/>
    <dgm:cxn modelId="{78CA3C09-E79D-4D9E-AC7B-2073CDB9AC61}" type="presParOf" srcId="{E14A0978-D985-4182-B8DB-EC9CA8D1F4B2}" destId="{C9876F1C-67AA-4641-AFEA-7CDEC8BE8F19}" srcOrd="0" destOrd="0" presId="urn:microsoft.com/office/officeart/2005/8/layout/process5"/>
    <dgm:cxn modelId="{1AA50C8A-43CE-4EC4-A9A5-5F6C5CAA31BD}" type="presParOf" srcId="{71C63983-0BDE-4902-B4C9-7233DFAFB1CD}" destId="{FE0C921E-E51D-4F2C-A284-54B067248A50}" srcOrd="12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863F05F-4436-43DF-80BC-8A293942AFEA}" type="doc">
      <dgm:prSet loTypeId="urn:microsoft.com/office/officeart/2005/8/layout/process5" loCatId="process" qsTypeId="urn:microsoft.com/office/officeart/2005/8/quickstyle/simple1" qsCatId="simple" csTypeId="urn:microsoft.com/office/officeart/2005/8/colors/colorful1#2" csCatId="colorful" phldr="1"/>
      <dgm:spPr/>
      <dgm:t>
        <a:bodyPr/>
        <a:lstStyle/>
        <a:p>
          <a:endParaRPr lang="cs-CZ"/>
        </a:p>
      </dgm:t>
    </dgm:pt>
    <dgm:pt modelId="{60D3009F-A36F-4FE2-9635-BD3FCCEACBB0}">
      <dgm:prSet phldrT="[Text]" custT="1"/>
      <dgm:spPr/>
      <dgm:t>
        <a:bodyPr/>
        <a:lstStyle/>
        <a:p>
          <a:r>
            <a:rPr lang="cs-CZ" sz="2000" dirty="0" err="1" smtClean="0">
              <a:latin typeface="Verdana" pitchFamily="34" charset="0"/>
            </a:rPr>
            <a:t>January</a:t>
          </a:r>
          <a:endParaRPr lang="cs-CZ" sz="2000" dirty="0">
            <a:latin typeface="Verdana" pitchFamily="34" charset="0"/>
          </a:endParaRPr>
        </a:p>
      </dgm:t>
    </dgm:pt>
    <dgm:pt modelId="{1FDE2F52-91E2-4742-9A4F-6465BC10709B}" type="parTrans" cxnId="{026FF3FA-2C0F-4D0E-835E-B300F927356C}">
      <dgm:prSet/>
      <dgm:spPr/>
      <dgm:t>
        <a:bodyPr/>
        <a:lstStyle/>
        <a:p>
          <a:endParaRPr lang="cs-CZ"/>
        </a:p>
      </dgm:t>
    </dgm:pt>
    <dgm:pt modelId="{4D2E150A-36DD-4491-974A-D078448E2C63}" type="sibTrans" cxnId="{026FF3FA-2C0F-4D0E-835E-B300F927356C}">
      <dgm:prSet/>
      <dgm:spPr/>
      <dgm:t>
        <a:bodyPr/>
        <a:lstStyle/>
        <a:p>
          <a:endParaRPr lang="cs-CZ"/>
        </a:p>
      </dgm:t>
    </dgm:pt>
    <dgm:pt modelId="{EA626F8A-2065-433F-A896-57D10FD13D83}">
      <dgm:prSet phldrT="[Text]" custT="1"/>
      <dgm:spPr/>
      <dgm:t>
        <a:bodyPr/>
        <a:lstStyle/>
        <a:p>
          <a:r>
            <a:rPr lang="cs-CZ" sz="2000" dirty="0" err="1" smtClean="0">
              <a:latin typeface="Verdana" pitchFamily="34" charset="0"/>
            </a:rPr>
            <a:t>February</a:t>
          </a:r>
          <a:endParaRPr lang="cs-CZ" sz="2000" dirty="0">
            <a:latin typeface="Verdana" pitchFamily="34" charset="0"/>
          </a:endParaRPr>
        </a:p>
      </dgm:t>
    </dgm:pt>
    <dgm:pt modelId="{951274D5-A61F-4432-9450-2B4AF6ED10BD}" type="parTrans" cxnId="{DE25E5B6-A48F-4E75-908D-5A3C679E7566}">
      <dgm:prSet/>
      <dgm:spPr/>
      <dgm:t>
        <a:bodyPr/>
        <a:lstStyle/>
        <a:p>
          <a:endParaRPr lang="cs-CZ"/>
        </a:p>
      </dgm:t>
    </dgm:pt>
    <dgm:pt modelId="{2875AD00-BE96-48F2-8EC1-10559F93C6D3}" type="sibTrans" cxnId="{DE25E5B6-A48F-4E75-908D-5A3C679E7566}">
      <dgm:prSet/>
      <dgm:spPr/>
      <dgm:t>
        <a:bodyPr/>
        <a:lstStyle/>
        <a:p>
          <a:endParaRPr lang="cs-CZ"/>
        </a:p>
      </dgm:t>
    </dgm:pt>
    <dgm:pt modelId="{A46DA434-DCE8-44D2-9012-C29BE19B1D6F}">
      <dgm:prSet phldrT="[Text]" custT="1"/>
      <dgm:spPr/>
      <dgm:t>
        <a:bodyPr/>
        <a:lstStyle/>
        <a:p>
          <a:r>
            <a:rPr lang="cs-CZ" sz="2000" dirty="0" err="1" smtClean="0">
              <a:latin typeface="Verdana" pitchFamily="34" charset="0"/>
            </a:rPr>
            <a:t>March</a:t>
          </a:r>
          <a:endParaRPr lang="cs-CZ" sz="2000" dirty="0">
            <a:latin typeface="Verdana" pitchFamily="34" charset="0"/>
          </a:endParaRPr>
        </a:p>
      </dgm:t>
    </dgm:pt>
    <dgm:pt modelId="{B24857B3-8870-40E5-9119-F258D85C3A6F}" type="parTrans" cxnId="{C7701752-DAF4-4EDB-9995-246FE5172E07}">
      <dgm:prSet/>
      <dgm:spPr/>
      <dgm:t>
        <a:bodyPr/>
        <a:lstStyle/>
        <a:p>
          <a:endParaRPr lang="cs-CZ"/>
        </a:p>
      </dgm:t>
    </dgm:pt>
    <dgm:pt modelId="{F0BDC204-2BE1-4589-A4E7-1BCDFFB81E50}" type="sibTrans" cxnId="{C7701752-DAF4-4EDB-9995-246FE5172E07}">
      <dgm:prSet/>
      <dgm:spPr/>
      <dgm:t>
        <a:bodyPr/>
        <a:lstStyle/>
        <a:p>
          <a:endParaRPr lang="cs-CZ"/>
        </a:p>
      </dgm:t>
    </dgm:pt>
    <dgm:pt modelId="{E438339B-6F1D-4008-958A-2565BF42A862}">
      <dgm:prSet phldrT="[Text]" custT="1"/>
      <dgm:spPr/>
      <dgm:t>
        <a:bodyPr/>
        <a:lstStyle/>
        <a:p>
          <a:r>
            <a:rPr lang="cs-CZ" sz="2000" dirty="0" err="1" smtClean="0">
              <a:latin typeface="Verdana" pitchFamily="34" charset="0"/>
            </a:rPr>
            <a:t>April</a:t>
          </a:r>
          <a:endParaRPr lang="cs-CZ" sz="2000" dirty="0">
            <a:latin typeface="Verdana" pitchFamily="34" charset="0"/>
          </a:endParaRPr>
        </a:p>
      </dgm:t>
    </dgm:pt>
    <dgm:pt modelId="{BA175762-2AA0-4669-89BE-554262704765}" type="parTrans" cxnId="{81F15DCB-2A0E-42A6-9755-EF5BB20900B0}">
      <dgm:prSet/>
      <dgm:spPr/>
      <dgm:t>
        <a:bodyPr/>
        <a:lstStyle/>
        <a:p>
          <a:endParaRPr lang="cs-CZ"/>
        </a:p>
      </dgm:t>
    </dgm:pt>
    <dgm:pt modelId="{F3D8E40A-A263-41B2-831C-5746FF257937}" type="sibTrans" cxnId="{81F15DCB-2A0E-42A6-9755-EF5BB20900B0}">
      <dgm:prSet/>
      <dgm:spPr/>
      <dgm:t>
        <a:bodyPr/>
        <a:lstStyle/>
        <a:p>
          <a:endParaRPr lang="cs-CZ"/>
        </a:p>
      </dgm:t>
    </dgm:pt>
    <dgm:pt modelId="{60121033-1D84-4D9A-B2C9-DC23C8FD4AB7}">
      <dgm:prSet phldrT="[Text]" custT="1"/>
      <dgm:spPr/>
      <dgm:t>
        <a:bodyPr/>
        <a:lstStyle/>
        <a:p>
          <a:r>
            <a:rPr lang="cs-CZ" sz="2000" dirty="0" smtClean="0">
              <a:latin typeface="Verdana" pitchFamily="34" charset="0"/>
            </a:rPr>
            <a:t>May</a:t>
          </a:r>
          <a:endParaRPr lang="cs-CZ" sz="2000" dirty="0">
            <a:latin typeface="Verdana" pitchFamily="34" charset="0"/>
          </a:endParaRPr>
        </a:p>
      </dgm:t>
    </dgm:pt>
    <dgm:pt modelId="{24B5B6A4-CC99-4575-946E-7F39B44A4B2B}" type="parTrans" cxnId="{81277872-3617-4AA9-B7CB-7E99ACF0FE00}">
      <dgm:prSet/>
      <dgm:spPr/>
      <dgm:t>
        <a:bodyPr/>
        <a:lstStyle/>
        <a:p>
          <a:endParaRPr lang="cs-CZ"/>
        </a:p>
      </dgm:t>
    </dgm:pt>
    <dgm:pt modelId="{4FC7BA5C-6255-4079-976A-F22DD9C7B50B}" type="sibTrans" cxnId="{81277872-3617-4AA9-B7CB-7E99ACF0FE00}">
      <dgm:prSet/>
      <dgm:spPr/>
      <dgm:t>
        <a:bodyPr/>
        <a:lstStyle/>
        <a:p>
          <a:endParaRPr lang="cs-CZ"/>
        </a:p>
      </dgm:t>
    </dgm:pt>
    <dgm:pt modelId="{A3AAFD4C-F069-4E6E-A83D-185286308E85}">
      <dgm:prSet phldrT="[Text]" custT="1"/>
      <dgm:spPr/>
      <dgm:t>
        <a:bodyPr/>
        <a:lstStyle/>
        <a:p>
          <a:r>
            <a:rPr lang="cs-CZ" sz="2000" dirty="0" smtClean="0">
              <a:latin typeface="Verdana" pitchFamily="34" charset="0"/>
            </a:rPr>
            <a:t>June</a:t>
          </a:r>
          <a:endParaRPr lang="cs-CZ" sz="2000" dirty="0">
            <a:latin typeface="Verdana" pitchFamily="34" charset="0"/>
          </a:endParaRPr>
        </a:p>
      </dgm:t>
    </dgm:pt>
    <dgm:pt modelId="{F76B386A-86B6-40E8-9C78-B257849E0782}" type="parTrans" cxnId="{677209A1-75FC-49A5-9CA3-4D797EB6D79F}">
      <dgm:prSet/>
      <dgm:spPr/>
      <dgm:t>
        <a:bodyPr/>
        <a:lstStyle/>
        <a:p>
          <a:endParaRPr lang="cs-CZ"/>
        </a:p>
      </dgm:t>
    </dgm:pt>
    <dgm:pt modelId="{F5DB1D75-BD79-4071-B1C7-8F0DD279616B}" type="sibTrans" cxnId="{677209A1-75FC-49A5-9CA3-4D797EB6D79F}">
      <dgm:prSet/>
      <dgm:spPr/>
      <dgm:t>
        <a:bodyPr/>
        <a:lstStyle/>
        <a:p>
          <a:endParaRPr lang="cs-CZ"/>
        </a:p>
      </dgm:t>
    </dgm:pt>
    <dgm:pt modelId="{AC5CA030-4205-4EFA-8F0A-C9DC48F3AF08}">
      <dgm:prSet phldrT="[Text]" custT="1"/>
      <dgm:spPr/>
      <dgm:t>
        <a:bodyPr/>
        <a:lstStyle/>
        <a:p>
          <a:r>
            <a:rPr lang="cs-CZ" sz="2000" dirty="0" err="1" smtClean="0">
              <a:latin typeface="Verdana" pitchFamily="34" charset="0"/>
            </a:rPr>
            <a:t>July</a:t>
          </a:r>
          <a:endParaRPr lang="cs-CZ" sz="2000" dirty="0">
            <a:latin typeface="Verdana" pitchFamily="34" charset="0"/>
          </a:endParaRPr>
        </a:p>
      </dgm:t>
    </dgm:pt>
    <dgm:pt modelId="{A1E89BA4-DECA-4214-9D6E-CCAEBA55EA74}" type="parTrans" cxnId="{5D1F8CFE-6C78-43DA-AA1C-F80FB7D354EA}">
      <dgm:prSet/>
      <dgm:spPr/>
      <dgm:t>
        <a:bodyPr/>
        <a:lstStyle/>
        <a:p>
          <a:endParaRPr lang="cs-CZ"/>
        </a:p>
      </dgm:t>
    </dgm:pt>
    <dgm:pt modelId="{9E3DDCF1-B9BE-4A68-8EB3-705507676B59}" type="sibTrans" cxnId="{5D1F8CFE-6C78-43DA-AA1C-F80FB7D354EA}">
      <dgm:prSet/>
      <dgm:spPr/>
      <dgm:t>
        <a:bodyPr/>
        <a:lstStyle/>
        <a:p>
          <a:endParaRPr lang="cs-CZ"/>
        </a:p>
      </dgm:t>
    </dgm:pt>
    <dgm:pt modelId="{6104AA6E-65CA-4867-8EAB-6CC17EFB4E46}">
      <dgm:prSet phldrT="[Text]" custT="1"/>
      <dgm:spPr/>
      <dgm:t>
        <a:bodyPr/>
        <a:lstStyle/>
        <a:p>
          <a:r>
            <a:rPr lang="cs-CZ" sz="2000" dirty="0" smtClean="0">
              <a:latin typeface="Verdana" pitchFamily="34" charset="0"/>
            </a:rPr>
            <a:t>August</a:t>
          </a:r>
          <a:endParaRPr lang="cs-CZ" sz="2000" dirty="0">
            <a:latin typeface="Verdana" pitchFamily="34" charset="0"/>
          </a:endParaRPr>
        </a:p>
      </dgm:t>
    </dgm:pt>
    <dgm:pt modelId="{BB896383-01B4-4D8D-8F59-4F7322DF8F02}" type="parTrans" cxnId="{ECA39C55-7F1A-414F-B793-FF93794D2DA3}">
      <dgm:prSet/>
      <dgm:spPr/>
      <dgm:t>
        <a:bodyPr/>
        <a:lstStyle/>
        <a:p>
          <a:endParaRPr lang="cs-CZ"/>
        </a:p>
      </dgm:t>
    </dgm:pt>
    <dgm:pt modelId="{35FDEF59-0AC8-46FD-93E6-8C420161D342}" type="sibTrans" cxnId="{ECA39C55-7F1A-414F-B793-FF93794D2DA3}">
      <dgm:prSet/>
      <dgm:spPr/>
      <dgm:t>
        <a:bodyPr/>
        <a:lstStyle/>
        <a:p>
          <a:endParaRPr lang="cs-CZ"/>
        </a:p>
      </dgm:t>
    </dgm:pt>
    <dgm:pt modelId="{FB7F0604-D881-4C7B-94EC-4F8C96526061}">
      <dgm:prSet phldrT="[Text]" custT="1"/>
      <dgm:spPr/>
      <dgm:t>
        <a:bodyPr/>
        <a:lstStyle/>
        <a:p>
          <a:r>
            <a:rPr lang="cs-CZ" sz="2000" dirty="0" err="1" smtClean="0">
              <a:latin typeface="Verdana" pitchFamily="34" charset="0"/>
            </a:rPr>
            <a:t>September</a:t>
          </a:r>
          <a:endParaRPr lang="cs-CZ" sz="2000" dirty="0">
            <a:latin typeface="Verdana" pitchFamily="34" charset="0"/>
          </a:endParaRPr>
        </a:p>
      </dgm:t>
    </dgm:pt>
    <dgm:pt modelId="{E5CBEC07-CB20-4F8E-A5A4-82519BEC94B4}" type="parTrans" cxnId="{55FD3D46-E45E-472E-BBC1-75F7E197536F}">
      <dgm:prSet/>
      <dgm:spPr/>
      <dgm:t>
        <a:bodyPr/>
        <a:lstStyle/>
        <a:p>
          <a:endParaRPr lang="cs-CZ"/>
        </a:p>
      </dgm:t>
    </dgm:pt>
    <dgm:pt modelId="{4D2047BF-0AA2-41FD-ACDC-3733CE3B1EE3}" type="sibTrans" cxnId="{55FD3D46-E45E-472E-BBC1-75F7E197536F}">
      <dgm:prSet/>
      <dgm:spPr/>
      <dgm:t>
        <a:bodyPr/>
        <a:lstStyle/>
        <a:p>
          <a:endParaRPr lang="cs-CZ"/>
        </a:p>
      </dgm:t>
    </dgm:pt>
    <dgm:pt modelId="{D8D8631F-140B-4006-B943-6BC6993E0453}">
      <dgm:prSet phldrT="[Text]" custT="1"/>
      <dgm:spPr/>
      <dgm:t>
        <a:bodyPr/>
        <a:lstStyle/>
        <a:p>
          <a:r>
            <a:rPr lang="cs-CZ" sz="2000" dirty="0" err="1" smtClean="0">
              <a:latin typeface="Verdana" pitchFamily="34" charset="0"/>
            </a:rPr>
            <a:t>October</a:t>
          </a:r>
          <a:endParaRPr lang="cs-CZ" sz="2000" dirty="0">
            <a:latin typeface="Verdana" pitchFamily="34" charset="0"/>
          </a:endParaRPr>
        </a:p>
      </dgm:t>
    </dgm:pt>
    <dgm:pt modelId="{D1FE39B6-66D4-40AC-9F12-73E33EDA505B}" type="parTrans" cxnId="{97C6F782-6E25-45DB-96F3-DD11F632C40B}">
      <dgm:prSet/>
      <dgm:spPr/>
      <dgm:t>
        <a:bodyPr/>
        <a:lstStyle/>
        <a:p>
          <a:endParaRPr lang="cs-CZ"/>
        </a:p>
      </dgm:t>
    </dgm:pt>
    <dgm:pt modelId="{23B11469-D697-488D-A2D8-6CD283134393}" type="sibTrans" cxnId="{97C6F782-6E25-45DB-96F3-DD11F632C40B}">
      <dgm:prSet/>
      <dgm:spPr/>
      <dgm:t>
        <a:bodyPr/>
        <a:lstStyle/>
        <a:p>
          <a:endParaRPr lang="cs-CZ"/>
        </a:p>
      </dgm:t>
    </dgm:pt>
    <dgm:pt modelId="{0C11992F-213E-46EB-9AFA-F24D4F7FBE87}">
      <dgm:prSet phldrT="[Text]" custT="1"/>
      <dgm:spPr/>
      <dgm:t>
        <a:bodyPr/>
        <a:lstStyle/>
        <a:p>
          <a:r>
            <a:rPr lang="cs-CZ" sz="2000" dirty="0" err="1" smtClean="0">
              <a:latin typeface="Verdana" pitchFamily="34" charset="0"/>
            </a:rPr>
            <a:t>November</a:t>
          </a:r>
          <a:endParaRPr lang="cs-CZ" sz="2000" dirty="0">
            <a:latin typeface="Verdana" pitchFamily="34" charset="0"/>
          </a:endParaRPr>
        </a:p>
      </dgm:t>
    </dgm:pt>
    <dgm:pt modelId="{2682E755-C4A6-4759-8091-FEAE4F3E8ACF}" type="parTrans" cxnId="{F0F7E021-7E4C-436B-8BF2-3466B3872720}">
      <dgm:prSet/>
      <dgm:spPr/>
      <dgm:t>
        <a:bodyPr/>
        <a:lstStyle/>
        <a:p>
          <a:endParaRPr lang="cs-CZ"/>
        </a:p>
      </dgm:t>
    </dgm:pt>
    <dgm:pt modelId="{F51F60EC-4C34-494D-9771-F5AE8839C0FB}" type="sibTrans" cxnId="{F0F7E021-7E4C-436B-8BF2-3466B3872720}">
      <dgm:prSet/>
      <dgm:spPr/>
      <dgm:t>
        <a:bodyPr/>
        <a:lstStyle/>
        <a:p>
          <a:endParaRPr lang="cs-CZ"/>
        </a:p>
      </dgm:t>
    </dgm:pt>
    <dgm:pt modelId="{BF73BF51-4339-4A59-9DFA-42E11A6B4C06}">
      <dgm:prSet phldrT="[Text]" custT="1"/>
      <dgm:spPr/>
      <dgm:t>
        <a:bodyPr/>
        <a:lstStyle/>
        <a:p>
          <a:r>
            <a:rPr lang="cs-CZ" sz="2000" dirty="0" err="1" smtClean="0">
              <a:latin typeface="Verdana" pitchFamily="34" charset="0"/>
            </a:rPr>
            <a:t>December</a:t>
          </a:r>
          <a:endParaRPr lang="cs-CZ" sz="2000" dirty="0">
            <a:latin typeface="Verdana" pitchFamily="34" charset="0"/>
          </a:endParaRPr>
        </a:p>
      </dgm:t>
    </dgm:pt>
    <dgm:pt modelId="{AFF4F772-EA10-4FE4-9BE9-2F0DB1A8D958}" type="parTrans" cxnId="{89121AFF-6C48-4245-8758-5FC5407F8D07}">
      <dgm:prSet/>
      <dgm:spPr/>
      <dgm:t>
        <a:bodyPr/>
        <a:lstStyle/>
        <a:p>
          <a:endParaRPr lang="cs-CZ"/>
        </a:p>
      </dgm:t>
    </dgm:pt>
    <dgm:pt modelId="{356F5805-ADAA-4750-942E-6B9B71D90067}" type="sibTrans" cxnId="{89121AFF-6C48-4245-8758-5FC5407F8D07}">
      <dgm:prSet/>
      <dgm:spPr/>
      <dgm:t>
        <a:bodyPr/>
        <a:lstStyle/>
        <a:p>
          <a:endParaRPr lang="cs-CZ"/>
        </a:p>
      </dgm:t>
    </dgm:pt>
    <dgm:pt modelId="{71C63983-0BDE-4902-B4C9-7233DFAFB1CD}" type="pres">
      <dgm:prSet presAssocID="{C863F05F-4436-43DF-80BC-8A293942AFEA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277DEFF-ABD5-43B5-A957-B41E75A35C65}" type="pres">
      <dgm:prSet presAssocID="{60D3009F-A36F-4FE2-9635-BD3FCCEACBB0}" presName="node" presStyleLbl="node1" presStyleIdx="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C808EB-5880-4DA7-853E-E20418A5949A}" type="pres">
      <dgm:prSet presAssocID="{4D2E150A-36DD-4491-974A-D078448E2C63}" presName="sibTrans" presStyleLbl="sibTrans2D1" presStyleIdx="0" presStyleCnt="11"/>
      <dgm:spPr/>
      <dgm:t>
        <a:bodyPr/>
        <a:lstStyle/>
        <a:p>
          <a:endParaRPr lang="cs-CZ"/>
        </a:p>
      </dgm:t>
    </dgm:pt>
    <dgm:pt modelId="{50B8CBF4-ED8D-462D-A29C-A3A958A27A79}" type="pres">
      <dgm:prSet presAssocID="{4D2E150A-36DD-4491-974A-D078448E2C63}" presName="connectorText" presStyleLbl="sibTrans2D1" presStyleIdx="0" presStyleCnt="11"/>
      <dgm:spPr/>
      <dgm:t>
        <a:bodyPr/>
        <a:lstStyle/>
        <a:p>
          <a:endParaRPr lang="cs-CZ"/>
        </a:p>
      </dgm:t>
    </dgm:pt>
    <dgm:pt modelId="{B9558DA2-44E7-45DC-B00E-1DE9DB1E15BD}" type="pres">
      <dgm:prSet presAssocID="{EA626F8A-2065-433F-A896-57D10FD13D83}" presName="node" presStyleLbl="node1" presStyleIdx="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78F78E-A696-47C8-A883-BD3B31E9FC17}" type="pres">
      <dgm:prSet presAssocID="{2875AD00-BE96-48F2-8EC1-10559F93C6D3}" presName="sibTrans" presStyleLbl="sibTrans2D1" presStyleIdx="1" presStyleCnt="11"/>
      <dgm:spPr/>
      <dgm:t>
        <a:bodyPr/>
        <a:lstStyle/>
        <a:p>
          <a:endParaRPr lang="cs-CZ"/>
        </a:p>
      </dgm:t>
    </dgm:pt>
    <dgm:pt modelId="{6610A843-D72D-45FC-B137-F995A8343998}" type="pres">
      <dgm:prSet presAssocID="{2875AD00-BE96-48F2-8EC1-10559F93C6D3}" presName="connectorText" presStyleLbl="sibTrans2D1" presStyleIdx="1" presStyleCnt="11"/>
      <dgm:spPr/>
      <dgm:t>
        <a:bodyPr/>
        <a:lstStyle/>
        <a:p>
          <a:endParaRPr lang="cs-CZ"/>
        </a:p>
      </dgm:t>
    </dgm:pt>
    <dgm:pt modelId="{EE2E1168-954D-4E03-BF6A-704055B3738D}" type="pres">
      <dgm:prSet presAssocID="{A46DA434-DCE8-44D2-9012-C29BE19B1D6F}" presName="node" presStyleLbl="node1" presStyleIdx="2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5BFEA4-B01C-4787-82A8-199BBFC9E6E7}" type="pres">
      <dgm:prSet presAssocID="{F0BDC204-2BE1-4589-A4E7-1BCDFFB81E50}" presName="sibTrans" presStyleLbl="sibTrans2D1" presStyleIdx="2" presStyleCnt="11"/>
      <dgm:spPr/>
      <dgm:t>
        <a:bodyPr/>
        <a:lstStyle/>
        <a:p>
          <a:endParaRPr lang="cs-CZ"/>
        </a:p>
      </dgm:t>
    </dgm:pt>
    <dgm:pt modelId="{F7AE242F-DA78-4B34-AE13-95904EA920DB}" type="pres">
      <dgm:prSet presAssocID="{F0BDC204-2BE1-4589-A4E7-1BCDFFB81E50}" presName="connectorText" presStyleLbl="sibTrans2D1" presStyleIdx="2" presStyleCnt="11"/>
      <dgm:spPr/>
      <dgm:t>
        <a:bodyPr/>
        <a:lstStyle/>
        <a:p>
          <a:endParaRPr lang="cs-CZ"/>
        </a:p>
      </dgm:t>
    </dgm:pt>
    <dgm:pt modelId="{D03D4DFE-F6A3-40AF-A0D4-92FEFC092A58}" type="pres">
      <dgm:prSet presAssocID="{E438339B-6F1D-4008-958A-2565BF42A862}" presName="node" presStyleLbl="node1" presStyleIdx="3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D95E88-E9B1-409A-9846-798C2BC52B49}" type="pres">
      <dgm:prSet presAssocID="{F3D8E40A-A263-41B2-831C-5746FF257937}" presName="sibTrans" presStyleLbl="sibTrans2D1" presStyleIdx="3" presStyleCnt="11"/>
      <dgm:spPr/>
      <dgm:t>
        <a:bodyPr/>
        <a:lstStyle/>
        <a:p>
          <a:endParaRPr lang="cs-CZ"/>
        </a:p>
      </dgm:t>
    </dgm:pt>
    <dgm:pt modelId="{BC7B92B6-82B6-4AF2-B933-DE0CF13BE169}" type="pres">
      <dgm:prSet presAssocID="{F3D8E40A-A263-41B2-831C-5746FF257937}" presName="connectorText" presStyleLbl="sibTrans2D1" presStyleIdx="3" presStyleCnt="11"/>
      <dgm:spPr/>
      <dgm:t>
        <a:bodyPr/>
        <a:lstStyle/>
        <a:p>
          <a:endParaRPr lang="cs-CZ"/>
        </a:p>
      </dgm:t>
    </dgm:pt>
    <dgm:pt modelId="{5DABD4A3-CE38-471E-8B03-39CA0067C54F}" type="pres">
      <dgm:prSet presAssocID="{60121033-1D84-4D9A-B2C9-DC23C8FD4AB7}" presName="node" presStyleLbl="node1" presStyleIdx="4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E666C7-331F-431C-B68C-191FC654A679}" type="pres">
      <dgm:prSet presAssocID="{4FC7BA5C-6255-4079-976A-F22DD9C7B50B}" presName="sibTrans" presStyleLbl="sibTrans2D1" presStyleIdx="4" presStyleCnt="11"/>
      <dgm:spPr/>
      <dgm:t>
        <a:bodyPr/>
        <a:lstStyle/>
        <a:p>
          <a:endParaRPr lang="cs-CZ"/>
        </a:p>
      </dgm:t>
    </dgm:pt>
    <dgm:pt modelId="{90FB1E20-DA6E-480D-8A27-7EC0B80B2331}" type="pres">
      <dgm:prSet presAssocID="{4FC7BA5C-6255-4079-976A-F22DD9C7B50B}" presName="connectorText" presStyleLbl="sibTrans2D1" presStyleIdx="4" presStyleCnt="11"/>
      <dgm:spPr/>
      <dgm:t>
        <a:bodyPr/>
        <a:lstStyle/>
        <a:p>
          <a:endParaRPr lang="cs-CZ"/>
        </a:p>
      </dgm:t>
    </dgm:pt>
    <dgm:pt modelId="{4D982131-F9BF-4DA1-9A14-720776212B5D}" type="pres">
      <dgm:prSet presAssocID="{A3AAFD4C-F069-4E6E-A83D-185286308E85}" presName="node" presStyleLbl="node1" presStyleIdx="5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C611E8-634E-4F68-B136-8C32AEE1058E}" type="pres">
      <dgm:prSet presAssocID="{F5DB1D75-BD79-4071-B1C7-8F0DD279616B}" presName="sibTrans" presStyleLbl="sibTrans2D1" presStyleIdx="5" presStyleCnt="11"/>
      <dgm:spPr/>
      <dgm:t>
        <a:bodyPr/>
        <a:lstStyle/>
        <a:p>
          <a:endParaRPr lang="cs-CZ"/>
        </a:p>
      </dgm:t>
    </dgm:pt>
    <dgm:pt modelId="{28B86743-B02F-41D8-BF88-ECA6D9522C56}" type="pres">
      <dgm:prSet presAssocID="{F5DB1D75-BD79-4071-B1C7-8F0DD279616B}" presName="connectorText" presStyleLbl="sibTrans2D1" presStyleIdx="5" presStyleCnt="11"/>
      <dgm:spPr/>
      <dgm:t>
        <a:bodyPr/>
        <a:lstStyle/>
        <a:p>
          <a:endParaRPr lang="cs-CZ"/>
        </a:p>
      </dgm:t>
    </dgm:pt>
    <dgm:pt modelId="{9025700F-9B58-4FD5-96E7-77FE6EF50722}" type="pres">
      <dgm:prSet presAssocID="{AC5CA030-4205-4EFA-8F0A-C9DC48F3AF08}" presName="node" presStyleLbl="node1" presStyleIdx="6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1FB6D4-843A-45A4-A783-99EEB5474340}" type="pres">
      <dgm:prSet presAssocID="{9E3DDCF1-B9BE-4A68-8EB3-705507676B59}" presName="sibTrans" presStyleLbl="sibTrans2D1" presStyleIdx="6" presStyleCnt="11"/>
      <dgm:spPr/>
      <dgm:t>
        <a:bodyPr/>
        <a:lstStyle/>
        <a:p>
          <a:endParaRPr lang="cs-CZ"/>
        </a:p>
      </dgm:t>
    </dgm:pt>
    <dgm:pt modelId="{5A494F60-EDB8-4E79-AB3D-919FA9D07C10}" type="pres">
      <dgm:prSet presAssocID="{9E3DDCF1-B9BE-4A68-8EB3-705507676B59}" presName="connectorText" presStyleLbl="sibTrans2D1" presStyleIdx="6" presStyleCnt="11"/>
      <dgm:spPr/>
      <dgm:t>
        <a:bodyPr/>
        <a:lstStyle/>
        <a:p>
          <a:endParaRPr lang="cs-CZ"/>
        </a:p>
      </dgm:t>
    </dgm:pt>
    <dgm:pt modelId="{8B23D005-E577-46FF-9FF3-974F010E2A3E}" type="pres">
      <dgm:prSet presAssocID="{6104AA6E-65CA-4867-8EAB-6CC17EFB4E46}" presName="node" presStyleLbl="node1" presStyleIdx="7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9AF936-E6E2-43B7-AD96-44A187D17579}" type="pres">
      <dgm:prSet presAssocID="{35FDEF59-0AC8-46FD-93E6-8C420161D342}" presName="sibTrans" presStyleLbl="sibTrans2D1" presStyleIdx="7" presStyleCnt="11"/>
      <dgm:spPr/>
      <dgm:t>
        <a:bodyPr/>
        <a:lstStyle/>
        <a:p>
          <a:endParaRPr lang="cs-CZ"/>
        </a:p>
      </dgm:t>
    </dgm:pt>
    <dgm:pt modelId="{52106554-EE6B-478A-92E0-68623AA1B387}" type="pres">
      <dgm:prSet presAssocID="{35FDEF59-0AC8-46FD-93E6-8C420161D342}" presName="connectorText" presStyleLbl="sibTrans2D1" presStyleIdx="7" presStyleCnt="11"/>
      <dgm:spPr/>
      <dgm:t>
        <a:bodyPr/>
        <a:lstStyle/>
        <a:p>
          <a:endParaRPr lang="cs-CZ"/>
        </a:p>
      </dgm:t>
    </dgm:pt>
    <dgm:pt modelId="{02BF23C3-CFA8-414E-A8EE-7473D6C953C6}" type="pres">
      <dgm:prSet presAssocID="{FB7F0604-D881-4C7B-94EC-4F8C96526061}" presName="node" presStyleLbl="node1" presStyleIdx="8" presStyleCnt="12" custScaleX="11914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31F8587-DFD1-427F-9F4F-7F0D600461EF}" type="pres">
      <dgm:prSet presAssocID="{4D2047BF-0AA2-41FD-ACDC-3733CE3B1EE3}" presName="sibTrans" presStyleLbl="sibTrans2D1" presStyleIdx="8" presStyleCnt="11"/>
      <dgm:spPr/>
      <dgm:t>
        <a:bodyPr/>
        <a:lstStyle/>
        <a:p>
          <a:endParaRPr lang="cs-CZ"/>
        </a:p>
      </dgm:t>
    </dgm:pt>
    <dgm:pt modelId="{D8B2BA29-FBCB-4C96-97F1-108A453A4242}" type="pres">
      <dgm:prSet presAssocID="{4D2047BF-0AA2-41FD-ACDC-3733CE3B1EE3}" presName="connectorText" presStyleLbl="sibTrans2D1" presStyleIdx="8" presStyleCnt="11"/>
      <dgm:spPr/>
      <dgm:t>
        <a:bodyPr/>
        <a:lstStyle/>
        <a:p>
          <a:endParaRPr lang="cs-CZ"/>
        </a:p>
      </dgm:t>
    </dgm:pt>
    <dgm:pt modelId="{3D70B2B7-3BDF-49D5-BF1E-97B7C918C88D}" type="pres">
      <dgm:prSet presAssocID="{D8D8631F-140B-4006-B943-6BC6993E0453}" presName="node" presStyleLbl="node1" presStyleIdx="9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1DBB68-C0D6-4F1D-808B-AAC5F2264A53}" type="pres">
      <dgm:prSet presAssocID="{23B11469-D697-488D-A2D8-6CD283134393}" presName="sibTrans" presStyleLbl="sibTrans2D1" presStyleIdx="9" presStyleCnt="11"/>
      <dgm:spPr/>
      <dgm:t>
        <a:bodyPr/>
        <a:lstStyle/>
        <a:p>
          <a:endParaRPr lang="cs-CZ"/>
        </a:p>
      </dgm:t>
    </dgm:pt>
    <dgm:pt modelId="{52F7E5FE-BBFE-4808-AB0C-FA63193B443F}" type="pres">
      <dgm:prSet presAssocID="{23B11469-D697-488D-A2D8-6CD283134393}" presName="connectorText" presStyleLbl="sibTrans2D1" presStyleIdx="9" presStyleCnt="11"/>
      <dgm:spPr/>
      <dgm:t>
        <a:bodyPr/>
        <a:lstStyle/>
        <a:p>
          <a:endParaRPr lang="cs-CZ"/>
        </a:p>
      </dgm:t>
    </dgm:pt>
    <dgm:pt modelId="{4C186D52-8EB4-440A-B26E-4414DC839296}" type="pres">
      <dgm:prSet presAssocID="{0C11992F-213E-46EB-9AFA-F24D4F7FBE87}" presName="node" presStyleLbl="node1" presStyleIdx="1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769596-E5F8-4DA1-87F4-DE7573DD0E05}" type="pres">
      <dgm:prSet presAssocID="{F51F60EC-4C34-494D-9771-F5AE8839C0FB}" presName="sibTrans" presStyleLbl="sibTrans2D1" presStyleIdx="10" presStyleCnt="11"/>
      <dgm:spPr/>
      <dgm:t>
        <a:bodyPr/>
        <a:lstStyle/>
        <a:p>
          <a:endParaRPr lang="cs-CZ"/>
        </a:p>
      </dgm:t>
    </dgm:pt>
    <dgm:pt modelId="{BB163783-8970-4686-B42A-DECFB883EF12}" type="pres">
      <dgm:prSet presAssocID="{F51F60EC-4C34-494D-9771-F5AE8839C0FB}" presName="connectorText" presStyleLbl="sibTrans2D1" presStyleIdx="10" presStyleCnt="11"/>
      <dgm:spPr/>
      <dgm:t>
        <a:bodyPr/>
        <a:lstStyle/>
        <a:p>
          <a:endParaRPr lang="cs-CZ"/>
        </a:p>
      </dgm:t>
    </dgm:pt>
    <dgm:pt modelId="{486E53BF-E870-46D9-820B-0CCB949C9A63}" type="pres">
      <dgm:prSet presAssocID="{BF73BF51-4339-4A59-9DFA-42E11A6B4C06}" presName="node" presStyleLbl="node1" presStyleIdx="1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897403F-397F-4783-A444-3B9F8412ADB8}" type="presOf" srcId="{F51F60EC-4C34-494D-9771-F5AE8839C0FB}" destId="{99769596-E5F8-4DA1-87F4-DE7573DD0E05}" srcOrd="0" destOrd="0" presId="urn:microsoft.com/office/officeart/2005/8/layout/process5"/>
    <dgm:cxn modelId="{C7701752-DAF4-4EDB-9995-246FE5172E07}" srcId="{C863F05F-4436-43DF-80BC-8A293942AFEA}" destId="{A46DA434-DCE8-44D2-9012-C29BE19B1D6F}" srcOrd="2" destOrd="0" parTransId="{B24857B3-8870-40E5-9119-F258D85C3A6F}" sibTransId="{F0BDC204-2BE1-4589-A4E7-1BCDFFB81E50}"/>
    <dgm:cxn modelId="{64D5CFEA-E3DB-4F7E-AC9E-BD7F9EC888AA}" type="presOf" srcId="{FB7F0604-D881-4C7B-94EC-4F8C96526061}" destId="{02BF23C3-CFA8-414E-A8EE-7473D6C953C6}" srcOrd="0" destOrd="0" presId="urn:microsoft.com/office/officeart/2005/8/layout/process5"/>
    <dgm:cxn modelId="{454C7920-3DB7-486A-AE25-F91D8B87C985}" type="presOf" srcId="{E438339B-6F1D-4008-958A-2565BF42A862}" destId="{D03D4DFE-F6A3-40AF-A0D4-92FEFC092A58}" srcOrd="0" destOrd="0" presId="urn:microsoft.com/office/officeart/2005/8/layout/process5"/>
    <dgm:cxn modelId="{949FCD36-1EE1-4069-B722-F9E4D5752D38}" type="presOf" srcId="{4D2E150A-36DD-4491-974A-D078448E2C63}" destId="{50B8CBF4-ED8D-462D-A29C-A3A958A27A79}" srcOrd="1" destOrd="0" presId="urn:microsoft.com/office/officeart/2005/8/layout/process5"/>
    <dgm:cxn modelId="{AF3F7BF4-F1A2-45DF-81E0-CC52D6A6F0C6}" type="presOf" srcId="{F3D8E40A-A263-41B2-831C-5746FF257937}" destId="{85D95E88-E9B1-409A-9846-798C2BC52B49}" srcOrd="0" destOrd="0" presId="urn:microsoft.com/office/officeart/2005/8/layout/process5"/>
    <dgm:cxn modelId="{1F869E88-1E29-4BA5-869A-45F0368F3AB2}" type="presOf" srcId="{F51F60EC-4C34-494D-9771-F5AE8839C0FB}" destId="{BB163783-8970-4686-B42A-DECFB883EF12}" srcOrd="1" destOrd="0" presId="urn:microsoft.com/office/officeart/2005/8/layout/process5"/>
    <dgm:cxn modelId="{81277872-3617-4AA9-B7CB-7E99ACF0FE00}" srcId="{C863F05F-4436-43DF-80BC-8A293942AFEA}" destId="{60121033-1D84-4D9A-B2C9-DC23C8FD4AB7}" srcOrd="4" destOrd="0" parTransId="{24B5B6A4-CC99-4575-946E-7F39B44A4B2B}" sibTransId="{4FC7BA5C-6255-4079-976A-F22DD9C7B50B}"/>
    <dgm:cxn modelId="{C18B2E16-F241-4231-9505-3CE804D1488B}" type="presOf" srcId="{9E3DDCF1-B9BE-4A68-8EB3-705507676B59}" destId="{5C1FB6D4-843A-45A4-A783-99EEB5474340}" srcOrd="0" destOrd="0" presId="urn:microsoft.com/office/officeart/2005/8/layout/process5"/>
    <dgm:cxn modelId="{51768DE9-B527-4BC4-81DD-4891A5CDE769}" type="presOf" srcId="{0C11992F-213E-46EB-9AFA-F24D4F7FBE87}" destId="{4C186D52-8EB4-440A-B26E-4414DC839296}" srcOrd="0" destOrd="0" presId="urn:microsoft.com/office/officeart/2005/8/layout/process5"/>
    <dgm:cxn modelId="{F6F769C2-8805-45F0-ACFD-5B178A3EA05F}" type="presOf" srcId="{F5DB1D75-BD79-4071-B1C7-8F0DD279616B}" destId="{59C611E8-634E-4F68-B136-8C32AEE1058E}" srcOrd="0" destOrd="0" presId="urn:microsoft.com/office/officeart/2005/8/layout/process5"/>
    <dgm:cxn modelId="{E3FCB5FE-2CBC-470A-89FF-5B914A63CAF0}" type="presOf" srcId="{F0BDC204-2BE1-4589-A4E7-1BCDFFB81E50}" destId="{0C5BFEA4-B01C-4787-82A8-199BBFC9E6E7}" srcOrd="0" destOrd="0" presId="urn:microsoft.com/office/officeart/2005/8/layout/process5"/>
    <dgm:cxn modelId="{2AB227E7-6547-4E4E-8533-EF34A57A29AC}" type="presOf" srcId="{23B11469-D697-488D-A2D8-6CD283134393}" destId="{C01DBB68-C0D6-4F1D-808B-AAC5F2264A53}" srcOrd="0" destOrd="0" presId="urn:microsoft.com/office/officeart/2005/8/layout/process5"/>
    <dgm:cxn modelId="{ECA39C55-7F1A-414F-B793-FF93794D2DA3}" srcId="{C863F05F-4436-43DF-80BC-8A293942AFEA}" destId="{6104AA6E-65CA-4867-8EAB-6CC17EFB4E46}" srcOrd="7" destOrd="0" parTransId="{BB896383-01B4-4D8D-8F59-4F7322DF8F02}" sibTransId="{35FDEF59-0AC8-46FD-93E6-8C420161D342}"/>
    <dgm:cxn modelId="{EF6A3E12-17B5-4D25-AF76-F463DB7BB5B7}" type="presOf" srcId="{4D2047BF-0AA2-41FD-ACDC-3733CE3B1EE3}" destId="{C31F8587-DFD1-427F-9F4F-7F0D600461EF}" srcOrd="0" destOrd="0" presId="urn:microsoft.com/office/officeart/2005/8/layout/process5"/>
    <dgm:cxn modelId="{5826AACE-23A2-47DA-80C1-A0459C3D6DBF}" type="presOf" srcId="{60121033-1D84-4D9A-B2C9-DC23C8FD4AB7}" destId="{5DABD4A3-CE38-471E-8B03-39CA0067C54F}" srcOrd="0" destOrd="0" presId="urn:microsoft.com/office/officeart/2005/8/layout/process5"/>
    <dgm:cxn modelId="{F0F27C24-3ABE-4708-8497-2C860637661B}" type="presOf" srcId="{BF73BF51-4339-4A59-9DFA-42E11A6B4C06}" destId="{486E53BF-E870-46D9-820B-0CCB949C9A63}" srcOrd="0" destOrd="0" presId="urn:microsoft.com/office/officeart/2005/8/layout/process5"/>
    <dgm:cxn modelId="{1AB9C23F-4FD4-4113-AC8B-FB09FE3098F2}" type="presOf" srcId="{F0BDC204-2BE1-4589-A4E7-1BCDFFB81E50}" destId="{F7AE242F-DA78-4B34-AE13-95904EA920DB}" srcOrd="1" destOrd="0" presId="urn:microsoft.com/office/officeart/2005/8/layout/process5"/>
    <dgm:cxn modelId="{9ED410DC-2810-4121-9302-4870A18BE971}" type="presOf" srcId="{9E3DDCF1-B9BE-4A68-8EB3-705507676B59}" destId="{5A494F60-EDB8-4E79-AB3D-919FA9D07C10}" srcOrd="1" destOrd="0" presId="urn:microsoft.com/office/officeart/2005/8/layout/process5"/>
    <dgm:cxn modelId="{E1F51B7C-D557-40E8-96DC-DDBBCCC11B04}" type="presOf" srcId="{2875AD00-BE96-48F2-8EC1-10559F93C6D3}" destId="{6610A843-D72D-45FC-B137-F995A8343998}" srcOrd="1" destOrd="0" presId="urn:microsoft.com/office/officeart/2005/8/layout/process5"/>
    <dgm:cxn modelId="{B2CDCF8B-B37B-4D55-851D-AFFD88C3B6E3}" type="presOf" srcId="{F3D8E40A-A263-41B2-831C-5746FF257937}" destId="{BC7B92B6-82B6-4AF2-B933-DE0CF13BE169}" srcOrd="1" destOrd="0" presId="urn:microsoft.com/office/officeart/2005/8/layout/process5"/>
    <dgm:cxn modelId="{A1F25E47-889D-4253-915A-8C750A30FAD8}" type="presOf" srcId="{4D2E150A-36DD-4491-974A-D078448E2C63}" destId="{F9C808EB-5880-4DA7-853E-E20418A5949A}" srcOrd="0" destOrd="0" presId="urn:microsoft.com/office/officeart/2005/8/layout/process5"/>
    <dgm:cxn modelId="{9381A31D-BDF5-4A02-BF20-441CB1A5CC62}" type="presOf" srcId="{A46DA434-DCE8-44D2-9012-C29BE19B1D6F}" destId="{EE2E1168-954D-4E03-BF6A-704055B3738D}" srcOrd="0" destOrd="0" presId="urn:microsoft.com/office/officeart/2005/8/layout/process5"/>
    <dgm:cxn modelId="{026FF3FA-2C0F-4D0E-835E-B300F927356C}" srcId="{C863F05F-4436-43DF-80BC-8A293942AFEA}" destId="{60D3009F-A36F-4FE2-9635-BD3FCCEACBB0}" srcOrd="0" destOrd="0" parTransId="{1FDE2F52-91E2-4742-9A4F-6465BC10709B}" sibTransId="{4D2E150A-36DD-4491-974A-D078448E2C63}"/>
    <dgm:cxn modelId="{97C6F782-6E25-45DB-96F3-DD11F632C40B}" srcId="{C863F05F-4436-43DF-80BC-8A293942AFEA}" destId="{D8D8631F-140B-4006-B943-6BC6993E0453}" srcOrd="9" destOrd="0" parTransId="{D1FE39B6-66D4-40AC-9F12-73E33EDA505B}" sibTransId="{23B11469-D697-488D-A2D8-6CD283134393}"/>
    <dgm:cxn modelId="{1B7048B6-AFBC-401D-98CD-49925174DDA3}" type="presOf" srcId="{AC5CA030-4205-4EFA-8F0A-C9DC48F3AF08}" destId="{9025700F-9B58-4FD5-96E7-77FE6EF50722}" srcOrd="0" destOrd="0" presId="urn:microsoft.com/office/officeart/2005/8/layout/process5"/>
    <dgm:cxn modelId="{55FD3D46-E45E-472E-BBC1-75F7E197536F}" srcId="{C863F05F-4436-43DF-80BC-8A293942AFEA}" destId="{FB7F0604-D881-4C7B-94EC-4F8C96526061}" srcOrd="8" destOrd="0" parTransId="{E5CBEC07-CB20-4F8E-A5A4-82519BEC94B4}" sibTransId="{4D2047BF-0AA2-41FD-ACDC-3733CE3B1EE3}"/>
    <dgm:cxn modelId="{75A0D503-8044-42B5-9DAA-8016650554E1}" type="presOf" srcId="{60D3009F-A36F-4FE2-9635-BD3FCCEACBB0}" destId="{5277DEFF-ABD5-43B5-A957-B41E75A35C65}" srcOrd="0" destOrd="0" presId="urn:microsoft.com/office/officeart/2005/8/layout/process5"/>
    <dgm:cxn modelId="{579ED238-C431-4206-A2D2-353DACD19E51}" type="presOf" srcId="{23B11469-D697-488D-A2D8-6CD283134393}" destId="{52F7E5FE-BBFE-4808-AB0C-FA63193B443F}" srcOrd="1" destOrd="0" presId="urn:microsoft.com/office/officeart/2005/8/layout/process5"/>
    <dgm:cxn modelId="{81F15DCB-2A0E-42A6-9755-EF5BB20900B0}" srcId="{C863F05F-4436-43DF-80BC-8A293942AFEA}" destId="{E438339B-6F1D-4008-958A-2565BF42A862}" srcOrd="3" destOrd="0" parTransId="{BA175762-2AA0-4669-89BE-554262704765}" sibTransId="{F3D8E40A-A263-41B2-831C-5746FF257937}"/>
    <dgm:cxn modelId="{27448A8F-87AB-4062-BD81-AF12B6694CA3}" type="presOf" srcId="{EA626F8A-2065-433F-A896-57D10FD13D83}" destId="{B9558DA2-44E7-45DC-B00E-1DE9DB1E15BD}" srcOrd="0" destOrd="0" presId="urn:microsoft.com/office/officeart/2005/8/layout/process5"/>
    <dgm:cxn modelId="{C444883D-EC3D-47FE-952D-621DE968824E}" type="presOf" srcId="{A3AAFD4C-F069-4E6E-A83D-185286308E85}" destId="{4D982131-F9BF-4DA1-9A14-720776212B5D}" srcOrd="0" destOrd="0" presId="urn:microsoft.com/office/officeart/2005/8/layout/process5"/>
    <dgm:cxn modelId="{241BB402-00AF-40FC-9F84-FF45BAD074BC}" type="presOf" srcId="{C863F05F-4436-43DF-80BC-8A293942AFEA}" destId="{71C63983-0BDE-4902-B4C9-7233DFAFB1CD}" srcOrd="0" destOrd="0" presId="urn:microsoft.com/office/officeart/2005/8/layout/process5"/>
    <dgm:cxn modelId="{5D1F8CFE-6C78-43DA-AA1C-F80FB7D354EA}" srcId="{C863F05F-4436-43DF-80BC-8A293942AFEA}" destId="{AC5CA030-4205-4EFA-8F0A-C9DC48F3AF08}" srcOrd="6" destOrd="0" parTransId="{A1E89BA4-DECA-4214-9D6E-CCAEBA55EA74}" sibTransId="{9E3DDCF1-B9BE-4A68-8EB3-705507676B59}"/>
    <dgm:cxn modelId="{FE71FA0F-342F-4DDF-A1B1-B7C1BE7BB351}" type="presOf" srcId="{2875AD00-BE96-48F2-8EC1-10559F93C6D3}" destId="{E578F78E-A696-47C8-A883-BD3B31E9FC17}" srcOrd="0" destOrd="0" presId="urn:microsoft.com/office/officeart/2005/8/layout/process5"/>
    <dgm:cxn modelId="{2F1DD0AA-EE74-4F55-BE9F-63C59C57D5B9}" type="presOf" srcId="{4FC7BA5C-6255-4079-976A-F22DD9C7B50B}" destId="{90FB1E20-DA6E-480D-8A27-7EC0B80B2331}" srcOrd="1" destOrd="0" presId="urn:microsoft.com/office/officeart/2005/8/layout/process5"/>
    <dgm:cxn modelId="{89121AFF-6C48-4245-8758-5FC5407F8D07}" srcId="{C863F05F-4436-43DF-80BC-8A293942AFEA}" destId="{BF73BF51-4339-4A59-9DFA-42E11A6B4C06}" srcOrd="11" destOrd="0" parTransId="{AFF4F772-EA10-4FE4-9BE9-2F0DB1A8D958}" sibTransId="{356F5805-ADAA-4750-942E-6B9B71D90067}"/>
    <dgm:cxn modelId="{07D6B7D6-F214-43F3-9FF4-5BF672AED571}" type="presOf" srcId="{35FDEF59-0AC8-46FD-93E6-8C420161D342}" destId="{7B9AF936-E6E2-43B7-AD96-44A187D17579}" srcOrd="0" destOrd="0" presId="urn:microsoft.com/office/officeart/2005/8/layout/process5"/>
    <dgm:cxn modelId="{7D551558-134D-4231-8FCF-34ADC28C9EC9}" type="presOf" srcId="{D8D8631F-140B-4006-B943-6BC6993E0453}" destId="{3D70B2B7-3BDF-49D5-BF1E-97B7C918C88D}" srcOrd="0" destOrd="0" presId="urn:microsoft.com/office/officeart/2005/8/layout/process5"/>
    <dgm:cxn modelId="{581CCEE5-6225-471C-9224-2FD6003F6A75}" type="presOf" srcId="{4FC7BA5C-6255-4079-976A-F22DD9C7B50B}" destId="{A5E666C7-331F-431C-B68C-191FC654A679}" srcOrd="0" destOrd="0" presId="urn:microsoft.com/office/officeart/2005/8/layout/process5"/>
    <dgm:cxn modelId="{677209A1-75FC-49A5-9CA3-4D797EB6D79F}" srcId="{C863F05F-4436-43DF-80BC-8A293942AFEA}" destId="{A3AAFD4C-F069-4E6E-A83D-185286308E85}" srcOrd="5" destOrd="0" parTransId="{F76B386A-86B6-40E8-9C78-B257849E0782}" sibTransId="{F5DB1D75-BD79-4071-B1C7-8F0DD279616B}"/>
    <dgm:cxn modelId="{BE5D86C8-ECD2-4317-BA60-CB0764BDBA14}" type="presOf" srcId="{4D2047BF-0AA2-41FD-ACDC-3733CE3B1EE3}" destId="{D8B2BA29-FBCB-4C96-97F1-108A453A4242}" srcOrd="1" destOrd="0" presId="urn:microsoft.com/office/officeart/2005/8/layout/process5"/>
    <dgm:cxn modelId="{0B3C97C8-27D5-44CA-8F7C-F89905CF9379}" type="presOf" srcId="{6104AA6E-65CA-4867-8EAB-6CC17EFB4E46}" destId="{8B23D005-E577-46FF-9FF3-974F010E2A3E}" srcOrd="0" destOrd="0" presId="urn:microsoft.com/office/officeart/2005/8/layout/process5"/>
    <dgm:cxn modelId="{DE25E5B6-A48F-4E75-908D-5A3C679E7566}" srcId="{C863F05F-4436-43DF-80BC-8A293942AFEA}" destId="{EA626F8A-2065-433F-A896-57D10FD13D83}" srcOrd="1" destOrd="0" parTransId="{951274D5-A61F-4432-9450-2B4AF6ED10BD}" sibTransId="{2875AD00-BE96-48F2-8EC1-10559F93C6D3}"/>
    <dgm:cxn modelId="{212D55DC-04A4-42A2-9CD1-13E8110522A7}" type="presOf" srcId="{F5DB1D75-BD79-4071-B1C7-8F0DD279616B}" destId="{28B86743-B02F-41D8-BF88-ECA6D9522C56}" srcOrd="1" destOrd="0" presId="urn:microsoft.com/office/officeart/2005/8/layout/process5"/>
    <dgm:cxn modelId="{4B863F12-F23C-4BF9-9A76-6A656D1C8BE3}" type="presOf" srcId="{35FDEF59-0AC8-46FD-93E6-8C420161D342}" destId="{52106554-EE6B-478A-92E0-68623AA1B387}" srcOrd="1" destOrd="0" presId="urn:microsoft.com/office/officeart/2005/8/layout/process5"/>
    <dgm:cxn modelId="{F0F7E021-7E4C-436B-8BF2-3466B3872720}" srcId="{C863F05F-4436-43DF-80BC-8A293942AFEA}" destId="{0C11992F-213E-46EB-9AFA-F24D4F7FBE87}" srcOrd="10" destOrd="0" parTransId="{2682E755-C4A6-4759-8091-FEAE4F3E8ACF}" sibTransId="{F51F60EC-4C34-494D-9771-F5AE8839C0FB}"/>
    <dgm:cxn modelId="{68BAFABE-8F7D-4C2E-83A1-7F0FA9C49F28}" type="presParOf" srcId="{71C63983-0BDE-4902-B4C9-7233DFAFB1CD}" destId="{5277DEFF-ABD5-43B5-A957-B41E75A35C65}" srcOrd="0" destOrd="0" presId="urn:microsoft.com/office/officeart/2005/8/layout/process5"/>
    <dgm:cxn modelId="{08B5449C-B31A-4EAB-90C3-1E75772AAB27}" type="presParOf" srcId="{71C63983-0BDE-4902-B4C9-7233DFAFB1CD}" destId="{F9C808EB-5880-4DA7-853E-E20418A5949A}" srcOrd="1" destOrd="0" presId="urn:microsoft.com/office/officeart/2005/8/layout/process5"/>
    <dgm:cxn modelId="{F806E18C-502C-428B-B682-8F9CD3E05DD0}" type="presParOf" srcId="{F9C808EB-5880-4DA7-853E-E20418A5949A}" destId="{50B8CBF4-ED8D-462D-A29C-A3A958A27A79}" srcOrd="0" destOrd="0" presId="urn:microsoft.com/office/officeart/2005/8/layout/process5"/>
    <dgm:cxn modelId="{64F3D5F3-A786-417D-BEA9-93845327F7CC}" type="presParOf" srcId="{71C63983-0BDE-4902-B4C9-7233DFAFB1CD}" destId="{B9558DA2-44E7-45DC-B00E-1DE9DB1E15BD}" srcOrd="2" destOrd="0" presId="urn:microsoft.com/office/officeart/2005/8/layout/process5"/>
    <dgm:cxn modelId="{AA122464-DFCA-42A7-BB42-2F4FF7946F4F}" type="presParOf" srcId="{71C63983-0BDE-4902-B4C9-7233DFAFB1CD}" destId="{E578F78E-A696-47C8-A883-BD3B31E9FC17}" srcOrd="3" destOrd="0" presId="urn:microsoft.com/office/officeart/2005/8/layout/process5"/>
    <dgm:cxn modelId="{50CAB527-BB5F-418F-AFA0-82E80DD1B8F2}" type="presParOf" srcId="{E578F78E-A696-47C8-A883-BD3B31E9FC17}" destId="{6610A843-D72D-45FC-B137-F995A8343998}" srcOrd="0" destOrd="0" presId="urn:microsoft.com/office/officeart/2005/8/layout/process5"/>
    <dgm:cxn modelId="{A73F875F-D8D7-4EFD-8913-BD052C78F83F}" type="presParOf" srcId="{71C63983-0BDE-4902-B4C9-7233DFAFB1CD}" destId="{EE2E1168-954D-4E03-BF6A-704055B3738D}" srcOrd="4" destOrd="0" presId="urn:microsoft.com/office/officeart/2005/8/layout/process5"/>
    <dgm:cxn modelId="{E47CE329-3AE5-4F61-AFB9-F7E239959F0C}" type="presParOf" srcId="{71C63983-0BDE-4902-B4C9-7233DFAFB1CD}" destId="{0C5BFEA4-B01C-4787-82A8-199BBFC9E6E7}" srcOrd="5" destOrd="0" presId="urn:microsoft.com/office/officeart/2005/8/layout/process5"/>
    <dgm:cxn modelId="{27FC8F9D-A593-4F95-872A-1906B4A82225}" type="presParOf" srcId="{0C5BFEA4-B01C-4787-82A8-199BBFC9E6E7}" destId="{F7AE242F-DA78-4B34-AE13-95904EA920DB}" srcOrd="0" destOrd="0" presId="urn:microsoft.com/office/officeart/2005/8/layout/process5"/>
    <dgm:cxn modelId="{5EC9B2FA-EFA2-406A-B3E7-E7561C6D4E4E}" type="presParOf" srcId="{71C63983-0BDE-4902-B4C9-7233DFAFB1CD}" destId="{D03D4DFE-F6A3-40AF-A0D4-92FEFC092A58}" srcOrd="6" destOrd="0" presId="urn:microsoft.com/office/officeart/2005/8/layout/process5"/>
    <dgm:cxn modelId="{C0348D03-6B72-459B-8A7F-4BD1143B155D}" type="presParOf" srcId="{71C63983-0BDE-4902-B4C9-7233DFAFB1CD}" destId="{85D95E88-E9B1-409A-9846-798C2BC52B49}" srcOrd="7" destOrd="0" presId="urn:microsoft.com/office/officeart/2005/8/layout/process5"/>
    <dgm:cxn modelId="{D428A7C5-D028-4DE5-A51F-4B35829B7B47}" type="presParOf" srcId="{85D95E88-E9B1-409A-9846-798C2BC52B49}" destId="{BC7B92B6-82B6-4AF2-B933-DE0CF13BE169}" srcOrd="0" destOrd="0" presId="urn:microsoft.com/office/officeart/2005/8/layout/process5"/>
    <dgm:cxn modelId="{DA00A626-47D8-4EF2-96D7-E56DECD5955E}" type="presParOf" srcId="{71C63983-0BDE-4902-B4C9-7233DFAFB1CD}" destId="{5DABD4A3-CE38-471E-8B03-39CA0067C54F}" srcOrd="8" destOrd="0" presId="urn:microsoft.com/office/officeart/2005/8/layout/process5"/>
    <dgm:cxn modelId="{0D0A257B-3D34-4504-9245-823281391C89}" type="presParOf" srcId="{71C63983-0BDE-4902-B4C9-7233DFAFB1CD}" destId="{A5E666C7-331F-431C-B68C-191FC654A679}" srcOrd="9" destOrd="0" presId="urn:microsoft.com/office/officeart/2005/8/layout/process5"/>
    <dgm:cxn modelId="{922AC1EF-7B14-472D-AFED-E1231379C53C}" type="presParOf" srcId="{A5E666C7-331F-431C-B68C-191FC654A679}" destId="{90FB1E20-DA6E-480D-8A27-7EC0B80B2331}" srcOrd="0" destOrd="0" presId="urn:microsoft.com/office/officeart/2005/8/layout/process5"/>
    <dgm:cxn modelId="{C1993570-7F03-4CD2-AE3B-FCE5B7E629DC}" type="presParOf" srcId="{71C63983-0BDE-4902-B4C9-7233DFAFB1CD}" destId="{4D982131-F9BF-4DA1-9A14-720776212B5D}" srcOrd="10" destOrd="0" presId="urn:microsoft.com/office/officeart/2005/8/layout/process5"/>
    <dgm:cxn modelId="{83531AF9-953B-4D45-AD82-A4914FDD538A}" type="presParOf" srcId="{71C63983-0BDE-4902-B4C9-7233DFAFB1CD}" destId="{59C611E8-634E-4F68-B136-8C32AEE1058E}" srcOrd="11" destOrd="0" presId="urn:microsoft.com/office/officeart/2005/8/layout/process5"/>
    <dgm:cxn modelId="{8CE89E17-F50A-49F3-B4CF-39859E87E62A}" type="presParOf" srcId="{59C611E8-634E-4F68-B136-8C32AEE1058E}" destId="{28B86743-B02F-41D8-BF88-ECA6D9522C56}" srcOrd="0" destOrd="0" presId="urn:microsoft.com/office/officeart/2005/8/layout/process5"/>
    <dgm:cxn modelId="{DCBE6A44-48F4-4EF7-8658-D8296FF96D56}" type="presParOf" srcId="{71C63983-0BDE-4902-B4C9-7233DFAFB1CD}" destId="{9025700F-9B58-4FD5-96E7-77FE6EF50722}" srcOrd="12" destOrd="0" presId="urn:microsoft.com/office/officeart/2005/8/layout/process5"/>
    <dgm:cxn modelId="{15735FD6-2D6A-42BE-A276-5DFBFCB35BD6}" type="presParOf" srcId="{71C63983-0BDE-4902-B4C9-7233DFAFB1CD}" destId="{5C1FB6D4-843A-45A4-A783-99EEB5474340}" srcOrd="13" destOrd="0" presId="urn:microsoft.com/office/officeart/2005/8/layout/process5"/>
    <dgm:cxn modelId="{F1DF0221-86CB-4C8D-B094-5C5D6C999E12}" type="presParOf" srcId="{5C1FB6D4-843A-45A4-A783-99EEB5474340}" destId="{5A494F60-EDB8-4E79-AB3D-919FA9D07C10}" srcOrd="0" destOrd="0" presId="urn:microsoft.com/office/officeart/2005/8/layout/process5"/>
    <dgm:cxn modelId="{2D39758B-4D7C-479A-BBFF-D8DBA2036FA4}" type="presParOf" srcId="{71C63983-0BDE-4902-B4C9-7233DFAFB1CD}" destId="{8B23D005-E577-46FF-9FF3-974F010E2A3E}" srcOrd="14" destOrd="0" presId="urn:microsoft.com/office/officeart/2005/8/layout/process5"/>
    <dgm:cxn modelId="{D709A7F8-23F4-4E02-B3F1-130FFD26FF7F}" type="presParOf" srcId="{71C63983-0BDE-4902-B4C9-7233DFAFB1CD}" destId="{7B9AF936-E6E2-43B7-AD96-44A187D17579}" srcOrd="15" destOrd="0" presId="urn:microsoft.com/office/officeart/2005/8/layout/process5"/>
    <dgm:cxn modelId="{3F69BBDD-4B20-4C84-A76E-D792E8B84EDF}" type="presParOf" srcId="{7B9AF936-E6E2-43B7-AD96-44A187D17579}" destId="{52106554-EE6B-478A-92E0-68623AA1B387}" srcOrd="0" destOrd="0" presId="urn:microsoft.com/office/officeart/2005/8/layout/process5"/>
    <dgm:cxn modelId="{6A6EB39D-781B-4AD2-AC56-DC1BDF139C55}" type="presParOf" srcId="{71C63983-0BDE-4902-B4C9-7233DFAFB1CD}" destId="{02BF23C3-CFA8-414E-A8EE-7473D6C953C6}" srcOrd="16" destOrd="0" presId="urn:microsoft.com/office/officeart/2005/8/layout/process5"/>
    <dgm:cxn modelId="{1BC41EED-6097-48E8-A244-564AEAC47C43}" type="presParOf" srcId="{71C63983-0BDE-4902-B4C9-7233DFAFB1CD}" destId="{C31F8587-DFD1-427F-9F4F-7F0D600461EF}" srcOrd="17" destOrd="0" presId="urn:microsoft.com/office/officeart/2005/8/layout/process5"/>
    <dgm:cxn modelId="{965556A1-FACC-45B8-9F3D-4B86931B3685}" type="presParOf" srcId="{C31F8587-DFD1-427F-9F4F-7F0D600461EF}" destId="{D8B2BA29-FBCB-4C96-97F1-108A453A4242}" srcOrd="0" destOrd="0" presId="urn:microsoft.com/office/officeart/2005/8/layout/process5"/>
    <dgm:cxn modelId="{6DF3C6D8-8655-4678-8455-40DA6484AD7B}" type="presParOf" srcId="{71C63983-0BDE-4902-B4C9-7233DFAFB1CD}" destId="{3D70B2B7-3BDF-49D5-BF1E-97B7C918C88D}" srcOrd="18" destOrd="0" presId="urn:microsoft.com/office/officeart/2005/8/layout/process5"/>
    <dgm:cxn modelId="{8879D40F-090E-48D1-A710-87C83CB38C0D}" type="presParOf" srcId="{71C63983-0BDE-4902-B4C9-7233DFAFB1CD}" destId="{C01DBB68-C0D6-4F1D-808B-AAC5F2264A53}" srcOrd="19" destOrd="0" presId="urn:microsoft.com/office/officeart/2005/8/layout/process5"/>
    <dgm:cxn modelId="{58F172FC-5800-4DA8-A0BD-AFD93D43D979}" type="presParOf" srcId="{C01DBB68-C0D6-4F1D-808B-AAC5F2264A53}" destId="{52F7E5FE-BBFE-4808-AB0C-FA63193B443F}" srcOrd="0" destOrd="0" presId="urn:microsoft.com/office/officeart/2005/8/layout/process5"/>
    <dgm:cxn modelId="{96C3D092-C488-4FB3-9AB5-8C5A0BF25778}" type="presParOf" srcId="{71C63983-0BDE-4902-B4C9-7233DFAFB1CD}" destId="{4C186D52-8EB4-440A-B26E-4414DC839296}" srcOrd="20" destOrd="0" presId="urn:microsoft.com/office/officeart/2005/8/layout/process5"/>
    <dgm:cxn modelId="{8FC5EEE2-0761-435C-BC70-7C383FD1F543}" type="presParOf" srcId="{71C63983-0BDE-4902-B4C9-7233DFAFB1CD}" destId="{99769596-E5F8-4DA1-87F4-DE7573DD0E05}" srcOrd="21" destOrd="0" presId="urn:microsoft.com/office/officeart/2005/8/layout/process5"/>
    <dgm:cxn modelId="{2CFEE307-BA8E-4B04-8004-368B98E08210}" type="presParOf" srcId="{99769596-E5F8-4DA1-87F4-DE7573DD0E05}" destId="{BB163783-8970-4686-B42A-DECFB883EF12}" srcOrd="0" destOrd="0" presId="urn:microsoft.com/office/officeart/2005/8/layout/process5"/>
    <dgm:cxn modelId="{4852CEEF-6FDA-41AA-AF2A-8AC47209388E}" type="presParOf" srcId="{71C63983-0BDE-4902-B4C9-7233DFAFB1CD}" destId="{486E53BF-E870-46D9-820B-0CCB949C9A63}" srcOrd="22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A4DDAE7-DA3A-4BD3-BF4F-FD057293DFDD}" type="doc">
      <dgm:prSet loTypeId="urn:microsoft.com/office/officeart/2005/8/layout/default#1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ADB5E586-D19A-49FD-ADDE-8EFB90A85F96}">
      <dgm:prSet phldrT="[Text]" custT="1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cs-CZ" sz="2400" dirty="0" smtClean="0">
              <a:latin typeface="Verdana" pitchFamily="34" charset="0"/>
            </a:rPr>
            <a:t>THE</a:t>
          </a:r>
          <a:endParaRPr lang="cs-CZ" sz="2400" dirty="0">
            <a:latin typeface="Verdana" pitchFamily="34" charset="0"/>
          </a:endParaRPr>
        </a:p>
      </dgm:t>
    </dgm:pt>
    <dgm:pt modelId="{E400D8EB-A661-41F9-B0B3-101AB34B1CBF}" type="parTrans" cxnId="{5C05C6AC-D8D5-455A-8D99-8F6559CD74DA}">
      <dgm:prSet/>
      <dgm:spPr/>
      <dgm:t>
        <a:bodyPr/>
        <a:lstStyle/>
        <a:p>
          <a:endParaRPr lang="cs-CZ"/>
        </a:p>
      </dgm:t>
    </dgm:pt>
    <dgm:pt modelId="{F1E6B5C8-7494-473F-8E2C-C55256D72929}" type="sibTrans" cxnId="{5C05C6AC-D8D5-455A-8D99-8F6559CD74DA}">
      <dgm:prSet/>
      <dgm:spPr/>
      <dgm:t>
        <a:bodyPr/>
        <a:lstStyle/>
        <a:p>
          <a:endParaRPr lang="cs-CZ"/>
        </a:p>
      </dgm:t>
    </dgm:pt>
    <dgm:pt modelId="{FC835D7D-0337-4857-A132-829736A08058}">
      <dgm:prSet phldrT="[Text]" custT="1"/>
      <dgm:spPr/>
      <dgm:t>
        <a:bodyPr/>
        <a:lstStyle/>
        <a:p>
          <a:r>
            <a:rPr lang="cs-CZ" sz="2400" dirty="0" smtClean="0">
              <a:latin typeface="Verdana" pitchFamily="34" charset="0"/>
            </a:rPr>
            <a:t>řadová číslovka</a:t>
          </a:r>
          <a:endParaRPr lang="cs-CZ" sz="2400" dirty="0">
            <a:latin typeface="Verdana" pitchFamily="34" charset="0"/>
          </a:endParaRPr>
        </a:p>
      </dgm:t>
    </dgm:pt>
    <dgm:pt modelId="{623DE62F-4A2E-4811-92C7-CEE65631BE65}" type="parTrans" cxnId="{82C518F6-7B6C-45FC-A617-53E719EA9283}">
      <dgm:prSet/>
      <dgm:spPr/>
      <dgm:t>
        <a:bodyPr/>
        <a:lstStyle/>
        <a:p>
          <a:endParaRPr lang="cs-CZ"/>
        </a:p>
      </dgm:t>
    </dgm:pt>
    <dgm:pt modelId="{28B0BACA-1749-43C0-BD6D-B7CAB9C42EB7}" type="sibTrans" cxnId="{82C518F6-7B6C-45FC-A617-53E719EA9283}">
      <dgm:prSet/>
      <dgm:spPr/>
      <dgm:t>
        <a:bodyPr/>
        <a:lstStyle/>
        <a:p>
          <a:endParaRPr lang="cs-CZ"/>
        </a:p>
      </dgm:t>
    </dgm:pt>
    <dgm:pt modelId="{28DFB260-E441-4B9F-BA8A-7EA4E6573591}">
      <dgm:prSet phldrT="[Text]" custT="1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cs-CZ" sz="2400" dirty="0" smtClean="0">
              <a:latin typeface="Verdana" pitchFamily="34" charset="0"/>
            </a:rPr>
            <a:t>OF</a:t>
          </a:r>
          <a:endParaRPr lang="cs-CZ" sz="2400" dirty="0">
            <a:latin typeface="Verdana" pitchFamily="34" charset="0"/>
          </a:endParaRPr>
        </a:p>
      </dgm:t>
    </dgm:pt>
    <dgm:pt modelId="{BD342F51-DFCF-431A-BFAD-7EA404D6B3EE}" type="parTrans" cxnId="{22E6A272-751E-4F52-821B-0946BE986868}">
      <dgm:prSet/>
      <dgm:spPr/>
      <dgm:t>
        <a:bodyPr/>
        <a:lstStyle/>
        <a:p>
          <a:endParaRPr lang="cs-CZ"/>
        </a:p>
      </dgm:t>
    </dgm:pt>
    <dgm:pt modelId="{76F72EF4-1992-4B70-9821-D546BBE89949}" type="sibTrans" cxnId="{22E6A272-751E-4F52-821B-0946BE986868}">
      <dgm:prSet/>
      <dgm:spPr/>
      <dgm:t>
        <a:bodyPr/>
        <a:lstStyle/>
        <a:p>
          <a:endParaRPr lang="cs-CZ"/>
        </a:p>
      </dgm:t>
    </dgm:pt>
    <dgm:pt modelId="{3A119F20-96D4-4EEF-8461-C6379C0C4692}">
      <dgm:prSet phldrT="[Text]" custT="1"/>
      <dgm:spPr/>
      <dgm:t>
        <a:bodyPr/>
        <a:lstStyle/>
        <a:p>
          <a:r>
            <a:rPr lang="cs-CZ" sz="2400" dirty="0" smtClean="0">
              <a:latin typeface="Verdana" pitchFamily="34" charset="0"/>
            </a:rPr>
            <a:t>měsíc</a:t>
          </a:r>
          <a:endParaRPr lang="cs-CZ" sz="2400" dirty="0">
            <a:latin typeface="Verdana" pitchFamily="34" charset="0"/>
          </a:endParaRPr>
        </a:p>
      </dgm:t>
    </dgm:pt>
    <dgm:pt modelId="{B717FBF3-3ECB-4F9C-9F30-2423B3DC60E4}" type="parTrans" cxnId="{FBB0F4DD-2438-4BEE-87E6-9A92D4B346DD}">
      <dgm:prSet/>
      <dgm:spPr/>
      <dgm:t>
        <a:bodyPr/>
        <a:lstStyle/>
        <a:p>
          <a:endParaRPr lang="cs-CZ"/>
        </a:p>
      </dgm:t>
    </dgm:pt>
    <dgm:pt modelId="{62F5286C-CD17-49B2-BBA9-BE6FE59485CB}" type="sibTrans" cxnId="{FBB0F4DD-2438-4BEE-87E6-9A92D4B346DD}">
      <dgm:prSet/>
      <dgm:spPr/>
      <dgm:t>
        <a:bodyPr/>
        <a:lstStyle/>
        <a:p>
          <a:endParaRPr lang="cs-CZ"/>
        </a:p>
      </dgm:t>
    </dgm:pt>
    <dgm:pt modelId="{7D22138D-9682-484E-B730-AF9FFB0C1922}" type="pres">
      <dgm:prSet presAssocID="{EA4DDAE7-DA3A-4BD3-BF4F-FD057293DFD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7F22D17-F953-4037-98CE-5D0371EAC70C}" type="pres">
      <dgm:prSet presAssocID="{ADB5E586-D19A-49FD-ADDE-8EFB90A85F96}" presName="node" presStyleLbl="node1" presStyleIdx="0" presStyleCnt="4" custLinFactNeighborX="-65096" custLinFactNeighborY="-1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F68128-2003-4A5E-935A-66374852CE25}" type="pres">
      <dgm:prSet presAssocID="{F1E6B5C8-7494-473F-8E2C-C55256D72929}" presName="sibTrans" presStyleCnt="0"/>
      <dgm:spPr/>
    </dgm:pt>
    <dgm:pt modelId="{7C9FCE7B-C968-4A2B-86BE-6305E5D72B36}" type="pres">
      <dgm:prSet presAssocID="{FC835D7D-0337-4857-A132-829736A08058}" presName="node" presStyleLbl="node1" presStyleIdx="1" presStyleCnt="4" custLinFactNeighborX="-20043" custLinFactNeighborY="-1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38F4EE-90FB-4732-AD00-08B60567D825}" type="pres">
      <dgm:prSet presAssocID="{28B0BACA-1749-43C0-BD6D-B7CAB9C42EB7}" presName="sibTrans" presStyleCnt="0"/>
      <dgm:spPr/>
    </dgm:pt>
    <dgm:pt modelId="{7DFDE30B-9FAF-4C81-8BBA-B1B12EE36565}" type="pres">
      <dgm:prSet presAssocID="{28DFB260-E441-4B9F-BA8A-7EA4E6573591}" presName="node" presStyleLbl="node1" presStyleIdx="2" presStyleCnt="4" custLinFactNeighborX="25010" custLinFactNeighborY="-1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D07DBD-F5B8-4986-B628-A5CC0849A023}" type="pres">
      <dgm:prSet presAssocID="{76F72EF4-1992-4B70-9821-D546BBE89949}" presName="sibTrans" presStyleCnt="0"/>
      <dgm:spPr/>
    </dgm:pt>
    <dgm:pt modelId="{4F08F3D6-9C65-47C4-8119-5A2734544EC6}" type="pres">
      <dgm:prSet presAssocID="{3A119F20-96D4-4EEF-8461-C6379C0C4692}" presName="node" presStyleLbl="node1" presStyleIdx="3" presStyleCnt="4" custLinFactNeighborX="70063" custLinFactNeighborY="-1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C05C6AC-D8D5-455A-8D99-8F6559CD74DA}" srcId="{EA4DDAE7-DA3A-4BD3-BF4F-FD057293DFDD}" destId="{ADB5E586-D19A-49FD-ADDE-8EFB90A85F96}" srcOrd="0" destOrd="0" parTransId="{E400D8EB-A661-41F9-B0B3-101AB34B1CBF}" sibTransId="{F1E6B5C8-7494-473F-8E2C-C55256D72929}"/>
    <dgm:cxn modelId="{738A6B1E-C008-4673-8BAA-11A0F84399CB}" type="presOf" srcId="{3A119F20-96D4-4EEF-8461-C6379C0C4692}" destId="{4F08F3D6-9C65-47C4-8119-5A2734544EC6}" srcOrd="0" destOrd="0" presId="urn:microsoft.com/office/officeart/2005/8/layout/default#1"/>
    <dgm:cxn modelId="{22E6A272-751E-4F52-821B-0946BE986868}" srcId="{EA4DDAE7-DA3A-4BD3-BF4F-FD057293DFDD}" destId="{28DFB260-E441-4B9F-BA8A-7EA4E6573591}" srcOrd="2" destOrd="0" parTransId="{BD342F51-DFCF-431A-BFAD-7EA404D6B3EE}" sibTransId="{76F72EF4-1992-4B70-9821-D546BBE89949}"/>
    <dgm:cxn modelId="{FBB0F4DD-2438-4BEE-87E6-9A92D4B346DD}" srcId="{EA4DDAE7-DA3A-4BD3-BF4F-FD057293DFDD}" destId="{3A119F20-96D4-4EEF-8461-C6379C0C4692}" srcOrd="3" destOrd="0" parTransId="{B717FBF3-3ECB-4F9C-9F30-2423B3DC60E4}" sibTransId="{62F5286C-CD17-49B2-BBA9-BE6FE59485CB}"/>
    <dgm:cxn modelId="{FDC753B2-8B03-40CA-9B70-191A5BAE5F73}" type="presOf" srcId="{28DFB260-E441-4B9F-BA8A-7EA4E6573591}" destId="{7DFDE30B-9FAF-4C81-8BBA-B1B12EE36565}" srcOrd="0" destOrd="0" presId="urn:microsoft.com/office/officeart/2005/8/layout/default#1"/>
    <dgm:cxn modelId="{82C518F6-7B6C-45FC-A617-53E719EA9283}" srcId="{EA4DDAE7-DA3A-4BD3-BF4F-FD057293DFDD}" destId="{FC835D7D-0337-4857-A132-829736A08058}" srcOrd="1" destOrd="0" parTransId="{623DE62F-4A2E-4811-92C7-CEE65631BE65}" sibTransId="{28B0BACA-1749-43C0-BD6D-B7CAB9C42EB7}"/>
    <dgm:cxn modelId="{D544E850-F134-43FA-B9E1-EE4C933DF6F1}" type="presOf" srcId="{ADB5E586-D19A-49FD-ADDE-8EFB90A85F96}" destId="{47F22D17-F953-4037-98CE-5D0371EAC70C}" srcOrd="0" destOrd="0" presId="urn:microsoft.com/office/officeart/2005/8/layout/default#1"/>
    <dgm:cxn modelId="{AF05D19C-E9A7-423E-8437-8171E55C2ADA}" type="presOf" srcId="{EA4DDAE7-DA3A-4BD3-BF4F-FD057293DFDD}" destId="{7D22138D-9682-484E-B730-AF9FFB0C1922}" srcOrd="0" destOrd="0" presId="urn:microsoft.com/office/officeart/2005/8/layout/default#1"/>
    <dgm:cxn modelId="{CD48D488-46DB-41CA-BA09-D251D48EFC8B}" type="presOf" srcId="{FC835D7D-0337-4857-A132-829736A08058}" destId="{7C9FCE7B-C968-4A2B-86BE-6305E5D72B36}" srcOrd="0" destOrd="0" presId="urn:microsoft.com/office/officeart/2005/8/layout/default#1"/>
    <dgm:cxn modelId="{28CD428E-382E-4C80-B4B5-FA4AD310E9E4}" type="presParOf" srcId="{7D22138D-9682-484E-B730-AF9FFB0C1922}" destId="{47F22D17-F953-4037-98CE-5D0371EAC70C}" srcOrd="0" destOrd="0" presId="urn:microsoft.com/office/officeart/2005/8/layout/default#1"/>
    <dgm:cxn modelId="{2BA7E825-9097-4A61-88EB-4AD0C97B926F}" type="presParOf" srcId="{7D22138D-9682-484E-B730-AF9FFB0C1922}" destId="{5FF68128-2003-4A5E-935A-66374852CE25}" srcOrd="1" destOrd="0" presId="urn:microsoft.com/office/officeart/2005/8/layout/default#1"/>
    <dgm:cxn modelId="{1513BEE6-F474-4DD0-BF37-D40F9CC09565}" type="presParOf" srcId="{7D22138D-9682-484E-B730-AF9FFB0C1922}" destId="{7C9FCE7B-C968-4A2B-86BE-6305E5D72B36}" srcOrd="2" destOrd="0" presId="urn:microsoft.com/office/officeart/2005/8/layout/default#1"/>
    <dgm:cxn modelId="{3F58D31E-46F7-4615-AAAD-1A14ADA79D44}" type="presParOf" srcId="{7D22138D-9682-484E-B730-AF9FFB0C1922}" destId="{7238F4EE-90FB-4732-AD00-08B60567D825}" srcOrd="3" destOrd="0" presId="urn:microsoft.com/office/officeart/2005/8/layout/default#1"/>
    <dgm:cxn modelId="{6EB1622C-49EF-4BF6-BF72-7DD6BC91F7BC}" type="presParOf" srcId="{7D22138D-9682-484E-B730-AF9FFB0C1922}" destId="{7DFDE30B-9FAF-4C81-8BBA-B1B12EE36565}" srcOrd="4" destOrd="0" presId="urn:microsoft.com/office/officeart/2005/8/layout/default#1"/>
    <dgm:cxn modelId="{791A6554-083F-4492-BEE1-CF8C119334B0}" type="presParOf" srcId="{7D22138D-9682-484E-B730-AF9FFB0C1922}" destId="{76D07DBD-F5B8-4986-B628-A5CC0849A023}" srcOrd="5" destOrd="0" presId="urn:microsoft.com/office/officeart/2005/8/layout/default#1"/>
    <dgm:cxn modelId="{6301CA56-966F-4D88-9F21-B21622F5A0F3}" type="presParOf" srcId="{7D22138D-9682-484E-B730-AF9FFB0C1922}" destId="{4F08F3D6-9C65-47C4-8119-5A2734544EC6}" srcOrd="6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8A952D4-0364-45B4-B05E-4B5A01F3BB5D}" type="doc">
      <dgm:prSet loTypeId="urn:microsoft.com/office/officeart/2005/8/layout/vList2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B66ACAD3-811F-41DA-9B2E-ABD809D36622}">
      <dgm:prSet custT="1"/>
      <dgm:spPr/>
      <dgm:t>
        <a:bodyPr/>
        <a:lstStyle/>
        <a:p>
          <a:r>
            <a:rPr lang="cs-CZ" sz="2400" dirty="0" smtClean="0">
              <a:latin typeface="Verdana" pitchFamily="34" charset="0"/>
            </a:rPr>
            <a:t>24th </a:t>
          </a:r>
          <a:r>
            <a:rPr lang="cs-CZ" sz="2400" dirty="0" err="1" smtClean="0">
              <a:latin typeface="Verdana" pitchFamily="34" charset="0"/>
            </a:rPr>
            <a:t>December</a:t>
          </a:r>
          <a:endParaRPr lang="cs-CZ" sz="2400" dirty="0">
            <a:latin typeface="Verdana" pitchFamily="34" charset="0"/>
          </a:endParaRPr>
        </a:p>
      </dgm:t>
    </dgm:pt>
    <dgm:pt modelId="{001BBBD5-76F1-43C3-883D-A69C51D69DC8}" type="parTrans" cxnId="{A4CAA450-466C-40F5-B7C2-8C721F59FE84}">
      <dgm:prSet/>
      <dgm:spPr/>
      <dgm:t>
        <a:bodyPr/>
        <a:lstStyle/>
        <a:p>
          <a:endParaRPr lang="cs-CZ"/>
        </a:p>
      </dgm:t>
    </dgm:pt>
    <dgm:pt modelId="{1C816E1A-105C-4E2A-A1CF-0AA99C5DA1FC}" type="sibTrans" cxnId="{A4CAA450-466C-40F5-B7C2-8C721F59FE84}">
      <dgm:prSet/>
      <dgm:spPr/>
      <dgm:t>
        <a:bodyPr/>
        <a:lstStyle/>
        <a:p>
          <a:endParaRPr lang="cs-CZ"/>
        </a:p>
      </dgm:t>
    </dgm:pt>
    <dgm:pt modelId="{9A68DA48-5237-4813-B144-E3AA343895CB}">
      <dgm:prSet custT="1"/>
      <dgm:spPr/>
      <dgm:t>
        <a:bodyPr/>
        <a:lstStyle/>
        <a:p>
          <a:r>
            <a:rPr lang="cs-CZ" sz="2400" dirty="0" smtClean="0">
              <a:latin typeface="Verdana" pitchFamily="34" charset="0"/>
            </a:rPr>
            <a:t>1st </a:t>
          </a:r>
          <a:r>
            <a:rPr lang="cs-CZ" sz="2400" dirty="0" err="1" smtClean="0">
              <a:latin typeface="Verdana" pitchFamily="34" charset="0"/>
            </a:rPr>
            <a:t>January</a:t>
          </a:r>
          <a:endParaRPr lang="cs-CZ" sz="2400" dirty="0">
            <a:latin typeface="Verdana" pitchFamily="34" charset="0"/>
          </a:endParaRPr>
        </a:p>
      </dgm:t>
    </dgm:pt>
    <dgm:pt modelId="{66823966-5A4B-405C-979F-1D4D636BB5F2}" type="parTrans" cxnId="{0F39D082-FA95-40F3-B82E-03F4D4486B93}">
      <dgm:prSet/>
      <dgm:spPr/>
      <dgm:t>
        <a:bodyPr/>
        <a:lstStyle/>
        <a:p>
          <a:endParaRPr lang="cs-CZ"/>
        </a:p>
      </dgm:t>
    </dgm:pt>
    <dgm:pt modelId="{716DBC25-9B01-4615-96AA-1A5BDA66434F}" type="sibTrans" cxnId="{0F39D082-FA95-40F3-B82E-03F4D4486B93}">
      <dgm:prSet/>
      <dgm:spPr/>
      <dgm:t>
        <a:bodyPr/>
        <a:lstStyle/>
        <a:p>
          <a:endParaRPr lang="cs-CZ"/>
        </a:p>
      </dgm:t>
    </dgm:pt>
    <dgm:pt modelId="{81F14D85-EA06-4A0D-B127-F9ED52F62AF3}">
      <dgm:prSet custT="1"/>
      <dgm:spPr/>
      <dgm:t>
        <a:bodyPr/>
        <a:lstStyle/>
        <a:p>
          <a:r>
            <a:rPr lang="cs-CZ" sz="2400" dirty="0" smtClean="0">
              <a:latin typeface="Verdana" pitchFamily="34" charset="0"/>
            </a:rPr>
            <a:t>28th </a:t>
          </a:r>
          <a:r>
            <a:rPr lang="cs-CZ" sz="2400" dirty="0" err="1" smtClean="0">
              <a:latin typeface="Verdana" pitchFamily="34" charset="0"/>
            </a:rPr>
            <a:t>September</a:t>
          </a:r>
          <a:endParaRPr lang="cs-CZ" sz="2400" dirty="0">
            <a:latin typeface="Verdana" pitchFamily="34" charset="0"/>
          </a:endParaRPr>
        </a:p>
      </dgm:t>
    </dgm:pt>
    <dgm:pt modelId="{132B9113-E0CA-4CAC-8ED2-EED5BDFC7C96}" type="parTrans" cxnId="{B15F6A33-24D4-4427-924F-FB68DF46F69F}">
      <dgm:prSet/>
      <dgm:spPr/>
      <dgm:t>
        <a:bodyPr/>
        <a:lstStyle/>
        <a:p>
          <a:endParaRPr lang="cs-CZ"/>
        </a:p>
      </dgm:t>
    </dgm:pt>
    <dgm:pt modelId="{40DE88C2-6F68-4C41-943D-5BEE93CCAF7B}" type="sibTrans" cxnId="{B15F6A33-24D4-4427-924F-FB68DF46F69F}">
      <dgm:prSet/>
      <dgm:spPr/>
      <dgm:t>
        <a:bodyPr/>
        <a:lstStyle/>
        <a:p>
          <a:endParaRPr lang="cs-CZ"/>
        </a:p>
      </dgm:t>
    </dgm:pt>
    <dgm:pt modelId="{002BD6B7-E1F6-41C2-A71E-7097A08570E4}">
      <dgm:prSet custT="1"/>
      <dgm:spPr/>
      <dgm:t>
        <a:bodyPr/>
        <a:lstStyle/>
        <a:p>
          <a:r>
            <a:rPr lang="cs-CZ" sz="2400" dirty="0" smtClean="0">
              <a:latin typeface="Verdana" pitchFamily="34" charset="0"/>
            </a:rPr>
            <a:t>17th </a:t>
          </a:r>
          <a:r>
            <a:rPr lang="cs-CZ" sz="2400" dirty="0" err="1" smtClean="0">
              <a:latin typeface="Verdana" pitchFamily="34" charset="0"/>
            </a:rPr>
            <a:t>November</a:t>
          </a:r>
          <a:endParaRPr lang="cs-CZ" sz="2400" dirty="0">
            <a:latin typeface="Verdana" pitchFamily="34" charset="0"/>
          </a:endParaRPr>
        </a:p>
      </dgm:t>
    </dgm:pt>
    <dgm:pt modelId="{9DA21CC4-BB40-4A25-9578-D77C01A7DE4A}" type="parTrans" cxnId="{E3668976-0C91-4175-8061-8EDF14BCA5B5}">
      <dgm:prSet/>
      <dgm:spPr/>
      <dgm:t>
        <a:bodyPr/>
        <a:lstStyle/>
        <a:p>
          <a:endParaRPr lang="cs-CZ"/>
        </a:p>
      </dgm:t>
    </dgm:pt>
    <dgm:pt modelId="{433BC607-A72F-4728-850B-69A019CADB30}" type="sibTrans" cxnId="{E3668976-0C91-4175-8061-8EDF14BCA5B5}">
      <dgm:prSet/>
      <dgm:spPr/>
      <dgm:t>
        <a:bodyPr/>
        <a:lstStyle/>
        <a:p>
          <a:endParaRPr lang="cs-CZ"/>
        </a:p>
      </dgm:t>
    </dgm:pt>
    <dgm:pt modelId="{FAF4E2B8-1611-4971-B061-57EF580B020C}">
      <dgm:prSet custT="1"/>
      <dgm:spPr/>
      <dgm:t>
        <a:bodyPr/>
        <a:lstStyle/>
        <a:p>
          <a:r>
            <a:rPr lang="cs-CZ" sz="2400" dirty="0" smtClean="0">
              <a:latin typeface="Verdana" pitchFamily="34" charset="0"/>
            </a:rPr>
            <a:t>23rd June</a:t>
          </a:r>
          <a:endParaRPr lang="cs-CZ" sz="2400" dirty="0">
            <a:latin typeface="Verdana" pitchFamily="34" charset="0"/>
          </a:endParaRPr>
        </a:p>
      </dgm:t>
    </dgm:pt>
    <dgm:pt modelId="{FB5362AC-4AD0-4FD0-BF7B-8E1005124587}" type="parTrans" cxnId="{6BF13196-821B-4615-B509-C8066959853A}">
      <dgm:prSet/>
      <dgm:spPr/>
      <dgm:t>
        <a:bodyPr/>
        <a:lstStyle/>
        <a:p>
          <a:endParaRPr lang="cs-CZ"/>
        </a:p>
      </dgm:t>
    </dgm:pt>
    <dgm:pt modelId="{0F3E922C-1D0D-4909-851A-4585220D76DE}" type="sibTrans" cxnId="{6BF13196-821B-4615-B509-C8066959853A}">
      <dgm:prSet/>
      <dgm:spPr/>
      <dgm:t>
        <a:bodyPr/>
        <a:lstStyle/>
        <a:p>
          <a:endParaRPr lang="cs-CZ"/>
        </a:p>
      </dgm:t>
    </dgm:pt>
    <dgm:pt modelId="{8F0CEECD-D206-4653-A6D8-FCFEBECE50D4}" type="pres">
      <dgm:prSet presAssocID="{08A952D4-0364-45B4-B05E-4B5A01F3BB5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1902980-462E-41F1-B46E-EC4875C6C883}" type="pres">
      <dgm:prSet presAssocID="{B66ACAD3-811F-41DA-9B2E-ABD809D36622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A05A12-E41A-480F-83E4-A46804E4244D}" type="pres">
      <dgm:prSet presAssocID="{1C816E1A-105C-4E2A-A1CF-0AA99C5DA1FC}" presName="spacer" presStyleCnt="0"/>
      <dgm:spPr/>
    </dgm:pt>
    <dgm:pt modelId="{61F473A2-33E1-4CEB-9879-EE64692E31B6}" type="pres">
      <dgm:prSet presAssocID="{9A68DA48-5237-4813-B144-E3AA343895CB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027D45-9234-43A8-97FF-478EB962CF72}" type="pres">
      <dgm:prSet presAssocID="{716DBC25-9B01-4615-96AA-1A5BDA66434F}" presName="spacer" presStyleCnt="0"/>
      <dgm:spPr/>
    </dgm:pt>
    <dgm:pt modelId="{DDFAEAA6-DE10-49AF-A878-EEFA7764ABA4}" type="pres">
      <dgm:prSet presAssocID="{81F14D85-EA06-4A0D-B127-F9ED52F62AF3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057C75-8B89-48E2-9571-A33DE694DB15}" type="pres">
      <dgm:prSet presAssocID="{40DE88C2-6F68-4C41-943D-5BEE93CCAF7B}" presName="spacer" presStyleCnt="0"/>
      <dgm:spPr/>
    </dgm:pt>
    <dgm:pt modelId="{DFDAAB7C-F193-42F9-B5B1-401730389874}" type="pres">
      <dgm:prSet presAssocID="{002BD6B7-E1F6-41C2-A71E-7097A08570E4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93E093-FC20-44E0-BCE8-E49B4218AF3E}" type="pres">
      <dgm:prSet presAssocID="{433BC607-A72F-4728-850B-69A019CADB30}" presName="spacer" presStyleCnt="0"/>
      <dgm:spPr/>
    </dgm:pt>
    <dgm:pt modelId="{9FCCC199-8FF0-4B67-A15A-D19F8C8F83F1}" type="pres">
      <dgm:prSet presAssocID="{FAF4E2B8-1611-4971-B061-57EF580B020C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25C152C-96A5-48B4-BAEA-ECDFB2E724E7}" type="presOf" srcId="{08A952D4-0364-45B4-B05E-4B5A01F3BB5D}" destId="{8F0CEECD-D206-4653-A6D8-FCFEBECE50D4}" srcOrd="0" destOrd="0" presId="urn:microsoft.com/office/officeart/2005/8/layout/vList2"/>
    <dgm:cxn modelId="{0F39D082-FA95-40F3-B82E-03F4D4486B93}" srcId="{08A952D4-0364-45B4-B05E-4B5A01F3BB5D}" destId="{9A68DA48-5237-4813-B144-E3AA343895CB}" srcOrd="1" destOrd="0" parTransId="{66823966-5A4B-405C-979F-1D4D636BB5F2}" sibTransId="{716DBC25-9B01-4615-96AA-1A5BDA66434F}"/>
    <dgm:cxn modelId="{AA3A0702-7FFE-4182-9877-E0B1C0103EA4}" type="presOf" srcId="{FAF4E2B8-1611-4971-B061-57EF580B020C}" destId="{9FCCC199-8FF0-4B67-A15A-D19F8C8F83F1}" srcOrd="0" destOrd="0" presId="urn:microsoft.com/office/officeart/2005/8/layout/vList2"/>
    <dgm:cxn modelId="{6BF13196-821B-4615-B509-C8066959853A}" srcId="{08A952D4-0364-45B4-B05E-4B5A01F3BB5D}" destId="{FAF4E2B8-1611-4971-B061-57EF580B020C}" srcOrd="4" destOrd="0" parTransId="{FB5362AC-4AD0-4FD0-BF7B-8E1005124587}" sibTransId="{0F3E922C-1D0D-4909-851A-4585220D76DE}"/>
    <dgm:cxn modelId="{F6AD41FF-3DFF-499F-B94B-47D38B87DAAE}" type="presOf" srcId="{9A68DA48-5237-4813-B144-E3AA343895CB}" destId="{61F473A2-33E1-4CEB-9879-EE64692E31B6}" srcOrd="0" destOrd="0" presId="urn:microsoft.com/office/officeart/2005/8/layout/vList2"/>
    <dgm:cxn modelId="{5D29CE63-88A6-4C93-BF87-2D7E8E6B9F00}" type="presOf" srcId="{B66ACAD3-811F-41DA-9B2E-ABD809D36622}" destId="{21902980-462E-41F1-B46E-EC4875C6C883}" srcOrd="0" destOrd="0" presId="urn:microsoft.com/office/officeart/2005/8/layout/vList2"/>
    <dgm:cxn modelId="{B15F6A33-24D4-4427-924F-FB68DF46F69F}" srcId="{08A952D4-0364-45B4-B05E-4B5A01F3BB5D}" destId="{81F14D85-EA06-4A0D-B127-F9ED52F62AF3}" srcOrd="2" destOrd="0" parTransId="{132B9113-E0CA-4CAC-8ED2-EED5BDFC7C96}" sibTransId="{40DE88C2-6F68-4C41-943D-5BEE93CCAF7B}"/>
    <dgm:cxn modelId="{FF534B3C-2ABD-420F-AB5D-4D4D3838AB6E}" type="presOf" srcId="{002BD6B7-E1F6-41C2-A71E-7097A08570E4}" destId="{DFDAAB7C-F193-42F9-B5B1-401730389874}" srcOrd="0" destOrd="0" presId="urn:microsoft.com/office/officeart/2005/8/layout/vList2"/>
    <dgm:cxn modelId="{4E734A80-5E56-4243-AFE9-56E2DD03FBE1}" type="presOf" srcId="{81F14D85-EA06-4A0D-B127-F9ED52F62AF3}" destId="{DDFAEAA6-DE10-49AF-A878-EEFA7764ABA4}" srcOrd="0" destOrd="0" presId="urn:microsoft.com/office/officeart/2005/8/layout/vList2"/>
    <dgm:cxn modelId="{A4CAA450-466C-40F5-B7C2-8C721F59FE84}" srcId="{08A952D4-0364-45B4-B05E-4B5A01F3BB5D}" destId="{B66ACAD3-811F-41DA-9B2E-ABD809D36622}" srcOrd="0" destOrd="0" parTransId="{001BBBD5-76F1-43C3-883D-A69C51D69DC8}" sibTransId="{1C816E1A-105C-4E2A-A1CF-0AA99C5DA1FC}"/>
    <dgm:cxn modelId="{E3668976-0C91-4175-8061-8EDF14BCA5B5}" srcId="{08A952D4-0364-45B4-B05E-4B5A01F3BB5D}" destId="{002BD6B7-E1F6-41C2-A71E-7097A08570E4}" srcOrd="3" destOrd="0" parTransId="{9DA21CC4-BB40-4A25-9578-D77C01A7DE4A}" sibTransId="{433BC607-A72F-4728-850B-69A019CADB30}"/>
    <dgm:cxn modelId="{2D6563A2-ABB5-4C85-BEC1-C5D842B8CC3D}" type="presParOf" srcId="{8F0CEECD-D206-4653-A6D8-FCFEBECE50D4}" destId="{21902980-462E-41F1-B46E-EC4875C6C883}" srcOrd="0" destOrd="0" presId="urn:microsoft.com/office/officeart/2005/8/layout/vList2"/>
    <dgm:cxn modelId="{6CCBFAE4-73B1-4F06-B031-7C3E40F60922}" type="presParOf" srcId="{8F0CEECD-D206-4653-A6D8-FCFEBECE50D4}" destId="{7AA05A12-E41A-480F-83E4-A46804E4244D}" srcOrd="1" destOrd="0" presId="urn:microsoft.com/office/officeart/2005/8/layout/vList2"/>
    <dgm:cxn modelId="{CFF980AD-5073-4688-86F0-DAE404555163}" type="presParOf" srcId="{8F0CEECD-D206-4653-A6D8-FCFEBECE50D4}" destId="{61F473A2-33E1-4CEB-9879-EE64692E31B6}" srcOrd="2" destOrd="0" presId="urn:microsoft.com/office/officeart/2005/8/layout/vList2"/>
    <dgm:cxn modelId="{157893FA-EB16-4EED-9B29-0D84DE6917B6}" type="presParOf" srcId="{8F0CEECD-D206-4653-A6D8-FCFEBECE50D4}" destId="{40027D45-9234-43A8-97FF-478EB962CF72}" srcOrd="3" destOrd="0" presId="urn:microsoft.com/office/officeart/2005/8/layout/vList2"/>
    <dgm:cxn modelId="{FCF6787C-CFEF-487E-930D-4C8D47028751}" type="presParOf" srcId="{8F0CEECD-D206-4653-A6D8-FCFEBECE50D4}" destId="{DDFAEAA6-DE10-49AF-A878-EEFA7764ABA4}" srcOrd="4" destOrd="0" presId="urn:microsoft.com/office/officeart/2005/8/layout/vList2"/>
    <dgm:cxn modelId="{7C7CA9E7-7BE7-41FE-9CFC-A51892C42D0A}" type="presParOf" srcId="{8F0CEECD-D206-4653-A6D8-FCFEBECE50D4}" destId="{1A057C75-8B89-48E2-9571-A33DE694DB15}" srcOrd="5" destOrd="0" presId="urn:microsoft.com/office/officeart/2005/8/layout/vList2"/>
    <dgm:cxn modelId="{BB0C8983-B3D4-4934-ABF1-77EE01340515}" type="presParOf" srcId="{8F0CEECD-D206-4653-A6D8-FCFEBECE50D4}" destId="{DFDAAB7C-F193-42F9-B5B1-401730389874}" srcOrd="6" destOrd="0" presId="urn:microsoft.com/office/officeart/2005/8/layout/vList2"/>
    <dgm:cxn modelId="{F1E2349D-B6D7-4C1F-8C34-3AFDDA1CA4CE}" type="presParOf" srcId="{8F0CEECD-D206-4653-A6D8-FCFEBECE50D4}" destId="{7193E093-FC20-44E0-BCE8-E49B4218AF3E}" srcOrd="7" destOrd="0" presId="urn:microsoft.com/office/officeart/2005/8/layout/vList2"/>
    <dgm:cxn modelId="{003A728E-EC8A-4FBD-B6AC-04F80B279D1A}" type="presParOf" srcId="{8F0CEECD-D206-4653-A6D8-FCFEBECE50D4}" destId="{9FCCC199-8FF0-4B67-A15A-D19F8C8F83F1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8A952D4-0364-45B4-B05E-4B5A01F3BB5D}" type="doc">
      <dgm:prSet loTypeId="urn:microsoft.com/office/officeart/2005/8/layout/vList2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B66ACAD3-811F-41DA-9B2E-ABD809D36622}">
      <dgm:prSet custT="1"/>
      <dgm:spPr/>
      <dgm:t>
        <a:bodyPr/>
        <a:lstStyle/>
        <a:p>
          <a:r>
            <a:rPr lang="cs-CZ" sz="2400" dirty="0" smtClean="0">
              <a:latin typeface="Verdana" pitchFamily="34" charset="0"/>
            </a:rPr>
            <a:t>2nd </a:t>
          </a:r>
          <a:r>
            <a:rPr lang="cs-CZ" sz="2400" dirty="0" err="1" smtClean="0">
              <a:latin typeface="Verdana" pitchFamily="34" charset="0"/>
            </a:rPr>
            <a:t>October</a:t>
          </a:r>
          <a:endParaRPr lang="cs-CZ" sz="2400" dirty="0">
            <a:latin typeface="Verdana" pitchFamily="34" charset="0"/>
          </a:endParaRPr>
        </a:p>
      </dgm:t>
    </dgm:pt>
    <dgm:pt modelId="{001BBBD5-76F1-43C3-883D-A69C51D69DC8}" type="parTrans" cxnId="{A4CAA450-466C-40F5-B7C2-8C721F59FE84}">
      <dgm:prSet/>
      <dgm:spPr/>
      <dgm:t>
        <a:bodyPr/>
        <a:lstStyle/>
        <a:p>
          <a:endParaRPr lang="cs-CZ"/>
        </a:p>
      </dgm:t>
    </dgm:pt>
    <dgm:pt modelId="{1C816E1A-105C-4E2A-A1CF-0AA99C5DA1FC}" type="sibTrans" cxnId="{A4CAA450-466C-40F5-B7C2-8C721F59FE84}">
      <dgm:prSet/>
      <dgm:spPr/>
      <dgm:t>
        <a:bodyPr/>
        <a:lstStyle/>
        <a:p>
          <a:endParaRPr lang="cs-CZ"/>
        </a:p>
      </dgm:t>
    </dgm:pt>
    <dgm:pt modelId="{3B0E7E4D-7FD4-47C6-9190-010EEFBFC758}">
      <dgm:prSet custT="1"/>
      <dgm:spPr/>
      <dgm:t>
        <a:bodyPr/>
        <a:lstStyle/>
        <a:p>
          <a:r>
            <a:rPr lang="cs-CZ" sz="2400" dirty="0" smtClean="0">
              <a:latin typeface="Verdana" pitchFamily="34" charset="0"/>
            </a:rPr>
            <a:t>16th </a:t>
          </a:r>
          <a:r>
            <a:rPr lang="cs-CZ" sz="2400" dirty="0" err="1" smtClean="0">
              <a:latin typeface="Verdana" pitchFamily="34" charset="0"/>
            </a:rPr>
            <a:t>February</a:t>
          </a:r>
          <a:endParaRPr lang="cs-CZ" sz="2400" dirty="0">
            <a:latin typeface="Verdana" pitchFamily="34" charset="0"/>
          </a:endParaRPr>
        </a:p>
      </dgm:t>
    </dgm:pt>
    <dgm:pt modelId="{DC32D8CE-D466-4880-99C6-B8B9F676C38C}" type="parTrans" cxnId="{933B4D31-11D3-4A86-AFFC-71697E894AD9}">
      <dgm:prSet/>
      <dgm:spPr/>
      <dgm:t>
        <a:bodyPr/>
        <a:lstStyle/>
        <a:p>
          <a:endParaRPr lang="cs-CZ"/>
        </a:p>
      </dgm:t>
    </dgm:pt>
    <dgm:pt modelId="{C53A1586-D1DA-4979-ADE5-41A6BDA97F0B}" type="sibTrans" cxnId="{933B4D31-11D3-4A86-AFFC-71697E894AD9}">
      <dgm:prSet/>
      <dgm:spPr/>
      <dgm:t>
        <a:bodyPr/>
        <a:lstStyle/>
        <a:p>
          <a:endParaRPr lang="cs-CZ"/>
        </a:p>
      </dgm:t>
    </dgm:pt>
    <dgm:pt modelId="{CD57C974-AE31-45D2-B63B-C51C9138AA8C}">
      <dgm:prSet custT="1"/>
      <dgm:spPr/>
      <dgm:t>
        <a:bodyPr/>
        <a:lstStyle/>
        <a:p>
          <a:r>
            <a:rPr lang="cs-CZ" sz="2400" dirty="0" smtClean="0">
              <a:latin typeface="Verdana" pitchFamily="34" charset="0"/>
            </a:rPr>
            <a:t>11th </a:t>
          </a:r>
          <a:r>
            <a:rPr lang="cs-CZ" sz="2400" dirty="0" err="1" smtClean="0">
              <a:latin typeface="Verdana" pitchFamily="34" charset="0"/>
            </a:rPr>
            <a:t>March</a:t>
          </a:r>
          <a:endParaRPr lang="cs-CZ" sz="2400" dirty="0">
            <a:latin typeface="Verdana" pitchFamily="34" charset="0"/>
          </a:endParaRPr>
        </a:p>
      </dgm:t>
    </dgm:pt>
    <dgm:pt modelId="{25547D12-E5E3-4833-A927-8E9312388EB2}" type="parTrans" cxnId="{0BAA6475-B5D0-453D-A783-3FA6DE8449DF}">
      <dgm:prSet/>
      <dgm:spPr/>
      <dgm:t>
        <a:bodyPr/>
        <a:lstStyle/>
        <a:p>
          <a:endParaRPr lang="cs-CZ"/>
        </a:p>
      </dgm:t>
    </dgm:pt>
    <dgm:pt modelId="{BDE4944A-DD28-4B2C-A1FE-CEA0438AAD0C}" type="sibTrans" cxnId="{0BAA6475-B5D0-453D-A783-3FA6DE8449DF}">
      <dgm:prSet/>
      <dgm:spPr/>
      <dgm:t>
        <a:bodyPr/>
        <a:lstStyle/>
        <a:p>
          <a:endParaRPr lang="cs-CZ"/>
        </a:p>
      </dgm:t>
    </dgm:pt>
    <dgm:pt modelId="{780793A6-8648-4C34-B6E8-3F2A55DED2B2}">
      <dgm:prSet custT="1"/>
      <dgm:spPr/>
      <dgm:t>
        <a:bodyPr/>
        <a:lstStyle/>
        <a:p>
          <a:r>
            <a:rPr lang="cs-CZ" sz="2400" dirty="0" smtClean="0">
              <a:latin typeface="Verdana" pitchFamily="34" charset="0"/>
            </a:rPr>
            <a:t>20 </a:t>
          </a:r>
          <a:r>
            <a:rPr lang="cs-CZ" sz="2400" dirty="0" err="1" smtClean="0">
              <a:latin typeface="Verdana" pitchFamily="34" charset="0"/>
            </a:rPr>
            <a:t>April</a:t>
          </a:r>
          <a:endParaRPr lang="cs-CZ" sz="2400" dirty="0">
            <a:latin typeface="Verdana" pitchFamily="34" charset="0"/>
          </a:endParaRPr>
        </a:p>
      </dgm:t>
    </dgm:pt>
    <dgm:pt modelId="{76D32AE7-E158-462C-8B84-711DB360FEFD}" type="parTrans" cxnId="{8BDCAECE-D5A9-4BF7-A842-D3A53CE196F1}">
      <dgm:prSet/>
      <dgm:spPr/>
      <dgm:t>
        <a:bodyPr/>
        <a:lstStyle/>
        <a:p>
          <a:endParaRPr lang="cs-CZ"/>
        </a:p>
      </dgm:t>
    </dgm:pt>
    <dgm:pt modelId="{EBB14AA3-DFE0-4177-A8BB-67791712B253}" type="sibTrans" cxnId="{8BDCAECE-D5A9-4BF7-A842-D3A53CE196F1}">
      <dgm:prSet/>
      <dgm:spPr/>
      <dgm:t>
        <a:bodyPr/>
        <a:lstStyle/>
        <a:p>
          <a:endParaRPr lang="cs-CZ"/>
        </a:p>
      </dgm:t>
    </dgm:pt>
    <dgm:pt modelId="{96810851-0407-4831-9306-01A9E1CEED47}">
      <dgm:prSet custT="1"/>
      <dgm:spPr/>
      <dgm:t>
        <a:bodyPr/>
        <a:lstStyle/>
        <a:p>
          <a:r>
            <a:rPr lang="cs-CZ" sz="2400" dirty="0" smtClean="0">
              <a:latin typeface="Verdana" pitchFamily="34" charset="0"/>
            </a:rPr>
            <a:t>22nd </a:t>
          </a:r>
          <a:r>
            <a:rPr lang="cs-CZ" sz="2400" dirty="0" err="1" smtClean="0">
              <a:latin typeface="Verdana" pitchFamily="34" charset="0"/>
            </a:rPr>
            <a:t>July</a:t>
          </a:r>
          <a:endParaRPr lang="cs-CZ" sz="2400" dirty="0">
            <a:latin typeface="Verdana" pitchFamily="34" charset="0"/>
          </a:endParaRPr>
        </a:p>
      </dgm:t>
    </dgm:pt>
    <dgm:pt modelId="{28A7D2E9-43BE-43A8-A9A5-EE027536A4EE}" type="parTrans" cxnId="{E00D45A8-C552-42D1-9266-B2981FF1744A}">
      <dgm:prSet/>
      <dgm:spPr/>
      <dgm:t>
        <a:bodyPr/>
        <a:lstStyle/>
        <a:p>
          <a:endParaRPr lang="cs-CZ"/>
        </a:p>
      </dgm:t>
    </dgm:pt>
    <dgm:pt modelId="{E46A6873-0215-488A-9BCD-4180D88F7231}" type="sibTrans" cxnId="{E00D45A8-C552-42D1-9266-B2981FF1744A}">
      <dgm:prSet/>
      <dgm:spPr/>
      <dgm:t>
        <a:bodyPr/>
        <a:lstStyle/>
        <a:p>
          <a:endParaRPr lang="cs-CZ"/>
        </a:p>
      </dgm:t>
    </dgm:pt>
    <dgm:pt modelId="{8F0CEECD-D206-4653-A6D8-FCFEBECE50D4}" type="pres">
      <dgm:prSet presAssocID="{08A952D4-0364-45B4-B05E-4B5A01F3BB5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1902980-462E-41F1-B46E-EC4875C6C883}" type="pres">
      <dgm:prSet presAssocID="{B66ACAD3-811F-41DA-9B2E-ABD809D36622}" presName="parentText" presStyleLbl="node1" presStyleIdx="0" presStyleCnt="5" custLinFactNeighborX="468" custLinFactNeighborY="-1500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A05A12-E41A-480F-83E4-A46804E4244D}" type="pres">
      <dgm:prSet presAssocID="{1C816E1A-105C-4E2A-A1CF-0AA99C5DA1FC}" presName="spacer" presStyleCnt="0"/>
      <dgm:spPr/>
    </dgm:pt>
    <dgm:pt modelId="{04EE5C2F-1E24-4CCE-BE84-9D5665A272D7}" type="pres">
      <dgm:prSet presAssocID="{3B0E7E4D-7FD4-47C6-9190-010EEFBFC758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93ED54-B29D-4B98-AE76-D24482B24BF8}" type="pres">
      <dgm:prSet presAssocID="{C53A1586-D1DA-4979-ADE5-41A6BDA97F0B}" presName="spacer" presStyleCnt="0"/>
      <dgm:spPr/>
    </dgm:pt>
    <dgm:pt modelId="{CA6A20FA-8915-4959-863B-ED46CB1D65C3}" type="pres">
      <dgm:prSet presAssocID="{CD57C974-AE31-45D2-B63B-C51C9138AA8C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7C78FD-7F2B-487C-AAFB-9D239B8679A9}" type="pres">
      <dgm:prSet presAssocID="{BDE4944A-DD28-4B2C-A1FE-CEA0438AAD0C}" presName="spacer" presStyleCnt="0"/>
      <dgm:spPr/>
    </dgm:pt>
    <dgm:pt modelId="{FD06C326-445E-479C-B22E-6436D0EEAABC}" type="pres">
      <dgm:prSet presAssocID="{780793A6-8648-4C34-B6E8-3F2A55DED2B2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61194D-5835-4DC8-8205-F0812DE37A4A}" type="pres">
      <dgm:prSet presAssocID="{EBB14AA3-DFE0-4177-A8BB-67791712B253}" presName="spacer" presStyleCnt="0"/>
      <dgm:spPr/>
    </dgm:pt>
    <dgm:pt modelId="{E63F5421-72B6-4918-AA68-3669829CBD7A}" type="pres">
      <dgm:prSet presAssocID="{96810851-0407-4831-9306-01A9E1CEED47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24CCE4-60F9-420C-92E7-E3CA7593C0D2}" type="presOf" srcId="{08A952D4-0364-45B4-B05E-4B5A01F3BB5D}" destId="{8F0CEECD-D206-4653-A6D8-FCFEBECE50D4}" srcOrd="0" destOrd="0" presId="urn:microsoft.com/office/officeart/2005/8/layout/vList2"/>
    <dgm:cxn modelId="{3EE11289-00D8-48A8-BD86-7491A21F321E}" type="presOf" srcId="{780793A6-8648-4C34-B6E8-3F2A55DED2B2}" destId="{FD06C326-445E-479C-B22E-6436D0EEAABC}" srcOrd="0" destOrd="0" presId="urn:microsoft.com/office/officeart/2005/8/layout/vList2"/>
    <dgm:cxn modelId="{5D400262-379F-4652-A87D-A0862853ABC0}" type="presOf" srcId="{CD57C974-AE31-45D2-B63B-C51C9138AA8C}" destId="{CA6A20FA-8915-4959-863B-ED46CB1D65C3}" srcOrd="0" destOrd="0" presId="urn:microsoft.com/office/officeart/2005/8/layout/vList2"/>
    <dgm:cxn modelId="{7EE5A7C8-9E44-4645-9ADB-090E4EF3E77C}" type="presOf" srcId="{B66ACAD3-811F-41DA-9B2E-ABD809D36622}" destId="{21902980-462E-41F1-B46E-EC4875C6C883}" srcOrd="0" destOrd="0" presId="urn:microsoft.com/office/officeart/2005/8/layout/vList2"/>
    <dgm:cxn modelId="{E00D45A8-C552-42D1-9266-B2981FF1744A}" srcId="{08A952D4-0364-45B4-B05E-4B5A01F3BB5D}" destId="{96810851-0407-4831-9306-01A9E1CEED47}" srcOrd="4" destOrd="0" parTransId="{28A7D2E9-43BE-43A8-A9A5-EE027536A4EE}" sibTransId="{E46A6873-0215-488A-9BCD-4180D88F7231}"/>
    <dgm:cxn modelId="{8BDCAECE-D5A9-4BF7-A842-D3A53CE196F1}" srcId="{08A952D4-0364-45B4-B05E-4B5A01F3BB5D}" destId="{780793A6-8648-4C34-B6E8-3F2A55DED2B2}" srcOrd="3" destOrd="0" parTransId="{76D32AE7-E158-462C-8B84-711DB360FEFD}" sibTransId="{EBB14AA3-DFE0-4177-A8BB-67791712B253}"/>
    <dgm:cxn modelId="{933B4D31-11D3-4A86-AFFC-71697E894AD9}" srcId="{08A952D4-0364-45B4-B05E-4B5A01F3BB5D}" destId="{3B0E7E4D-7FD4-47C6-9190-010EEFBFC758}" srcOrd="1" destOrd="0" parTransId="{DC32D8CE-D466-4880-99C6-B8B9F676C38C}" sibTransId="{C53A1586-D1DA-4979-ADE5-41A6BDA97F0B}"/>
    <dgm:cxn modelId="{A4CAA450-466C-40F5-B7C2-8C721F59FE84}" srcId="{08A952D4-0364-45B4-B05E-4B5A01F3BB5D}" destId="{B66ACAD3-811F-41DA-9B2E-ABD809D36622}" srcOrd="0" destOrd="0" parTransId="{001BBBD5-76F1-43C3-883D-A69C51D69DC8}" sibTransId="{1C816E1A-105C-4E2A-A1CF-0AA99C5DA1FC}"/>
    <dgm:cxn modelId="{622ED336-D501-4FCD-B565-69E14446F299}" type="presOf" srcId="{96810851-0407-4831-9306-01A9E1CEED47}" destId="{E63F5421-72B6-4918-AA68-3669829CBD7A}" srcOrd="0" destOrd="0" presId="urn:microsoft.com/office/officeart/2005/8/layout/vList2"/>
    <dgm:cxn modelId="{B88555E8-FD38-46A9-98EA-92A35C281BCC}" type="presOf" srcId="{3B0E7E4D-7FD4-47C6-9190-010EEFBFC758}" destId="{04EE5C2F-1E24-4CCE-BE84-9D5665A272D7}" srcOrd="0" destOrd="0" presId="urn:microsoft.com/office/officeart/2005/8/layout/vList2"/>
    <dgm:cxn modelId="{0BAA6475-B5D0-453D-A783-3FA6DE8449DF}" srcId="{08A952D4-0364-45B4-B05E-4B5A01F3BB5D}" destId="{CD57C974-AE31-45D2-B63B-C51C9138AA8C}" srcOrd="2" destOrd="0" parTransId="{25547D12-E5E3-4833-A927-8E9312388EB2}" sibTransId="{BDE4944A-DD28-4B2C-A1FE-CEA0438AAD0C}"/>
    <dgm:cxn modelId="{7794731E-3694-467C-9EEA-1390A8FFA671}" type="presParOf" srcId="{8F0CEECD-D206-4653-A6D8-FCFEBECE50D4}" destId="{21902980-462E-41F1-B46E-EC4875C6C883}" srcOrd="0" destOrd="0" presId="urn:microsoft.com/office/officeart/2005/8/layout/vList2"/>
    <dgm:cxn modelId="{9EBC0D25-29B8-463F-BD03-83A9E465DBFF}" type="presParOf" srcId="{8F0CEECD-D206-4653-A6D8-FCFEBECE50D4}" destId="{7AA05A12-E41A-480F-83E4-A46804E4244D}" srcOrd="1" destOrd="0" presId="urn:microsoft.com/office/officeart/2005/8/layout/vList2"/>
    <dgm:cxn modelId="{EE8294BC-4095-4698-8639-41A700C86717}" type="presParOf" srcId="{8F0CEECD-D206-4653-A6D8-FCFEBECE50D4}" destId="{04EE5C2F-1E24-4CCE-BE84-9D5665A272D7}" srcOrd="2" destOrd="0" presId="urn:microsoft.com/office/officeart/2005/8/layout/vList2"/>
    <dgm:cxn modelId="{2EEC466B-76F1-4F61-B16A-AF4E68CAD8EF}" type="presParOf" srcId="{8F0CEECD-D206-4653-A6D8-FCFEBECE50D4}" destId="{5293ED54-B29D-4B98-AE76-D24482B24BF8}" srcOrd="3" destOrd="0" presId="urn:microsoft.com/office/officeart/2005/8/layout/vList2"/>
    <dgm:cxn modelId="{135E1FB1-6D34-481C-B25B-690FE07C560F}" type="presParOf" srcId="{8F0CEECD-D206-4653-A6D8-FCFEBECE50D4}" destId="{CA6A20FA-8915-4959-863B-ED46CB1D65C3}" srcOrd="4" destOrd="0" presId="urn:microsoft.com/office/officeart/2005/8/layout/vList2"/>
    <dgm:cxn modelId="{1117EB8F-5595-490D-AF27-E81215908F9D}" type="presParOf" srcId="{8F0CEECD-D206-4653-A6D8-FCFEBECE50D4}" destId="{E77C78FD-7F2B-487C-AAFB-9D239B8679A9}" srcOrd="5" destOrd="0" presId="urn:microsoft.com/office/officeart/2005/8/layout/vList2"/>
    <dgm:cxn modelId="{91BEB7E2-399A-4BC3-A4A6-103EAE671331}" type="presParOf" srcId="{8F0CEECD-D206-4653-A6D8-FCFEBECE50D4}" destId="{FD06C326-445E-479C-B22E-6436D0EEAABC}" srcOrd="6" destOrd="0" presId="urn:microsoft.com/office/officeart/2005/8/layout/vList2"/>
    <dgm:cxn modelId="{53406BC5-276B-4DCE-A816-A1A5F7BA1C1A}" type="presParOf" srcId="{8F0CEECD-D206-4653-A6D8-FCFEBECE50D4}" destId="{9261194D-5835-4DC8-8205-F0812DE37A4A}" srcOrd="7" destOrd="0" presId="urn:microsoft.com/office/officeart/2005/8/layout/vList2"/>
    <dgm:cxn modelId="{A7A9A7AF-2501-4FB7-9D31-7F3BF7C314F2}" type="presParOf" srcId="{8F0CEECD-D206-4653-A6D8-FCFEBECE50D4}" destId="{E63F5421-72B6-4918-AA68-3669829CBD7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8A952D4-0364-45B4-B05E-4B5A01F3BB5D}" type="doc">
      <dgm:prSet loTypeId="urn:microsoft.com/office/officeart/2005/8/layout/vList2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B66ACAD3-811F-41DA-9B2E-ABD809D36622}">
      <dgm:prSet custT="1"/>
      <dgm:spPr/>
      <dgm:t>
        <a:bodyPr/>
        <a:lstStyle/>
        <a:p>
          <a:r>
            <a:rPr lang="cs-CZ" sz="2400" dirty="0" smtClean="0">
              <a:latin typeface="Verdana" pitchFamily="34" charset="0"/>
            </a:rPr>
            <a:t>1. června</a:t>
          </a:r>
          <a:endParaRPr lang="cs-CZ" sz="2400" dirty="0">
            <a:latin typeface="Verdana" pitchFamily="34" charset="0"/>
          </a:endParaRPr>
        </a:p>
      </dgm:t>
    </dgm:pt>
    <dgm:pt modelId="{001BBBD5-76F1-43C3-883D-A69C51D69DC8}" type="parTrans" cxnId="{A4CAA450-466C-40F5-B7C2-8C721F59FE84}">
      <dgm:prSet/>
      <dgm:spPr/>
      <dgm:t>
        <a:bodyPr/>
        <a:lstStyle/>
        <a:p>
          <a:endParaRPr lang="cs-CZ"/>
        </a:p>
      </dgm:t>
    </dgm:pt>
    <dgm:pt modelId="{1C816E1A-105C-4E2A-A1CF-0AA99C5DA1FC}" type="sibTrans" cxnId="{A4CAA450-466C-40F5-B7C2-8C721F59FE84}">
      <dgm:prSet/>
      <dgm:spPr/>
      <dgm:t>
        <a:bodyPr/>
        <a:lstStyle/>
        <a:p>
          <a:endParaRPr lang="cs-CZ"/>
        </a:p>
      </dgm:t>
    </dgm:pt>
    <dgm:pt modelId="{9A68DA48-5237-4813-B144-E3AA343895CB}">
      <dgm:prSet custT="1"/>
      <dgm:spPr/>
      <dgm:t>
        <a:bodyPr/>
        <a:lstStyle/>
        <a:p>
          <a:r>
            <a:rPr lang="cs-CZ" sz="2400" dirty="0" smtClean="0">
              <a:latin typeface="Verdana" pitchFamily="34" charset="0"/>
            </a:rPr>
            <a:t>22. července</a:t>
          </a:r>
          <a:endParaRPr lang="cs-CZ" sz="2400" dirty="0">
            <a:latin typeface="Verdana" pitchFamily="34" charset="0"/>
          </a:endParaRPr>
        </a:p>
      </dgm:t>
    </dgm:pt>
    <dgm:pt modelId="{66823966-5A4B-405C-979F-1D4D636BB5F2}" type="parTrans" cxnId="{0F39D082-FA95-40F3-B82E-03F4D4486B93}">
      <dgm:prSet/>
      <dgm:spPr/>
      <dgm:t>
        <a:bodyPr/>
        <a:lstStyle/>
        <a:p>
          <a:endParaRPr lang="cs-CZ"/>
        </a:p>
      </dgm:t>
    </dgm:pt>
    <dgm:pt modelId="{716DBC25-9B01-4615-96AA-1A5BDA66434F}" type="sibTrans" cxnId="{0F39D082-FA95-40F3-B82E-03F4D4486B93}">
      <dgm:prSet/>
      <dgm:spPr/>
      <dgm:t>
        <a:bodyPr/>
        <a:lstStyle/>
        <a:p>
          <a:endParaRPr lang="cs-CZ"/>
        </a:p>
      </dgm:t>
    </dgm:pt>
    <dgm:pt modelId="{7AA260B4-D678-4BD0-B4E6-4CA1B8FE13F3}">
      <dgm:prSet custT="1"/>
      <dgm:spPr/>
      <dgm:t>
        <a:bodyPr/>
        <a:lstStyle/>
        <a:p>
          <a:r>
            <a:rPr lang="cs-CZ" sz="2400" dirty="0" smtClean="0">
              <a:latin typeface="Verdana" pitchFamily="34" charset="0"/>
            </a:rPr>
            <a:t>3. září</a:t>
          </a:r>
          <a:endParaRPr lang="cs-CZ" sz="2400" dirty="0">
            <a:latin typeface="Verdana" pitchFamily="34" charset="0"/>
          </a:endParaRPr>
        </a:p>
      </dgm:t>
    </dgm:pt>
    <dgm:pt modelId="{C2688E14-79F8-40D6-BAE5-BDEED8F182A9}" type="parTrans" cxnId="{6E7664AE-E635-49D1-A0D4-B83A32765968}">
      <dgm:prSet/>
      <dgm:spPr/>
      <dgm:t>
        <a:bodyPr/>
        <a:lstStyle/>
        <a:p>
          <a:endParaRPr lang="cs-CZ"/>
        </a:p>
      </dgm:t>
    </dgm:pt>
    <dgm:pt modelId="{9112F15F-C7A0-424D-9670-D57E33CD39DF}" type="sibTrans" cxnId="{6E7664AE-E635-49D1-A0D4-B83A32765968}">
      <dgm:prSet/>
      <dgm:spPr/>
      <dgm:t>
        <a:bodyPr/>
        <a:lstStyle/>
        <a:p>
          <a:endParaRPr lang="cs-CZ"/>
        </a:p>
      </dgm:t>
    </dgm:pt>
    <dgm:pt modelId="{7EF6D074-8A2F-4405-9B61-732545A82DD5}">
      <dgm:prSet custT="1"/>
      <dgm:spPr/>
      <dgm:t>
        <a:bodyPr/>
        <a:lstStyle/>
        <a:p>
          <a:r>
            <a:rPr lang="cs-CZ" sz="2400" dirty="0" smtClean="0">
              <a:latin typeface="Verdana" pitchFamily="34" charset="0"/>
            </a:rPr>
            <a:t>18. listopadu</a:t>
          </a:r>
          <a:endParaRPr lang="cs-CZ" sz="2400" dirty="0">
            <a:latin typeface="Verdana" pitchFamily="34" charset="0"/>
          </a:endParaRPr>
        </a:p>
      </dgm:t>
    </dgm:pt>
    <dgm:pt modelId="{07330126-1727-4FE5-AFD6-AE34E354E357}" type="parTrans" cxnId="{46F41F15-BF39-4D07-9C5B-CF84400B6F75}">
      <dgm:prSet/>
      <dgm:spPr/>
      <dgm:t>
        <a:bodyPr/>
        <a:lstStyle/>
        <a:p>
          <a:endParaRPr lang="cs-CZ"/>
        </a:p>
      </dgm:t>
    </dgm:pt>
    <dgm:pt modelId="{D4E46AB2-241B-450E-8DE3-A088598B2C09}" type="sibTrans" cxnId="{46F41F15-BF39-4D07-9C5B-CF84400B6F75}">
      <dgm:prSet/>
      <dgm:spPr/>
      <dgm:t>
        <a:bodyPr/>
        <a:lstStyle/>
        <a:p>
          <a:endParaRPr lang="cs-CZ"/>
        </a:p>
      </dgm:t>
    </dgm:pt>
    <dgm:pt modelId="{45FFAFE6-EB33-4C51-9C8A-E2E669D653FE}">
      <dgm:prSet custT="1"/>
      <dgm:spPr/>
      <dgm:t>
        <a:bodyPr/>
        <a:lstStyle/>
        <a:p>
          <a:r>
            <a:rPr lang="cs-CZ" sz="2400" dirty="0" smtClean="0">
              <a:latin typeface="Verdana" pitchFamily="34" charset="0"/>
            </a:rPr>
            <a:t>21. února</a:t>
          </a:r>
          <a:endParaRPr lang="cs-CZ" sz="2400" dirty="0">
            <a:latin typeface="Verdana" pitchFamily="34" charset="0"/>
          </a:endParaRPr>
        </a:p>
      </dgm:t>
    </dgm:pt>
    <dgm:pt modelId="{29413298-BAC7-4EF7-95BB-E330B4C48A28}" type="parTrans" cxnId="{3AED467F-31FF-4019-B411-2D7B4A32603B}">
      <dgm:prSet/>
      <dgm:spPr/>
      <dgm:t>
        <a:bodyPr/>
        <a:lstStyle/>
        <a:p>
          <a:endParaRPr lang="cs-CZ"/>
        </a:p>
      </dgm:t>
    </dgm:pt>
    <dgm:pt modelId="{A51B556C-18C9-46AE-914A-CBD9F7819EC4}" type="sibTrans" cxnId="{3AED467F-31FF-4019-B411-2D7B4A32603B}">
      <dgm:prSet/>
      <dgm:spPr/>
      <dgm:t>
        <a:bodyPr/>
        <a:lstStyle/>
        <a:p>
          <a:endParaRPr lang="cs-CZ"/>
        </a:p>
      </dgm:t>
    </dgm:pt>
    <dgm:pt modelId="{B7EC070E-702D-4B1D-8943-D0F106BE67DF}">
      <dgm:prSet custT="1"/>
      <dgm:spPr/>
      <dgm:t>
        <a:bodyPr/>
        <a:lstStyle/>
        <a:p>
          <a:r>
            <a:rPr lang="cs-CZ" sz="2400" dirty="0" smtClean="0">
              <a:latin typeface="Verdana" pitchFamily="34" charset="0"/>
            </a:rPr>
            <a:t>15. srpna</a:t>
          </a:r>
          <a:endParaRPr lang="cs-CZ" sz="2400" dirty="0">
            <a:latin typeface="Verdana" pitchFamily="34" charset="0"/>
          </a:endParaRPr>
        </a:p>
      </dgm:t>
    </dgm:pt>
    <dgm:pt modelId="{33EC1546-DB54-4F44-B10C-7B188B826325}" type="parTrans" cxnId="{B669CFD1-6B90-45D3-82BA-D0EF0E6F8C4E}">
      <dgm:prSet/>
      <dgm:spPr/>
      <dgm:t>
        <a:bodyPr/>
        <a:lstStyle/>
        <a:p>
          <a:endParaRPr lang="cs-CZ"/>
        </a:p>
      </dgm:t>
    </dgm:pt>
    <dgm:pt modelId="{83F581BC-6CCD-4EA3-8C6B-7900BAFE6D6F}" type="sibTrans" cxnId="{B669CFD1-6B90-45D3-82BA-D0EF0E6F8C4E}">
      <dgm:prSet/>
      <dgm:spPr/>
      <dgm:t>
        <a:bodyPr/>
        <a:lstStyle/>
        <a:p>
          <a:endParaRPr lang="cs-CZ"/>
        </a:p>
      </dgm:t>
    </dgm:pt>
    <dgm:pt modelId="{158A7412-F688-4AE5-94CA-1D6F0A6E4486}">
      <dgm:prSet custT="1"/>
      <dgm:spPr/>
      <dgm:t>
        <a:bodyPr/>
        <a:lstStyle/>
        <a:p>
          <a:r>
            <a:rPr lang="cs-CZ" sz="2400" dirty="0" smtClean="0">
              <a:latin typeface="Verdana" pitchFamily="34" charset="0"/>
            </a:rPr>
            <a:t>23. prosince</a:t>
          </a:r>
          <a:endParaRPr lang="cs-CZ" sz="2400" dirty="0">
            <a:latin typeface="Verdana" pitchFamily="34" charset="0"/>
          </a:endParaRPr>
        </a:p>
      </dgm:t>
    </dgm:pt>
    <dgm:pt modelId="{E250F53D-5B5A-41BE-85CA-86436D1615AD}" type="parTrans" cxnId="{20BAE8CE-0F51-40C6-AC05-22E305A7C8F3}">
      <dgm:prSet/>
      <dgm:spPr/>
      <dgm:t>
        <a:bodyPr/>
        <a:lstStyle/>
        <a:p>
          <a:endParaRPr lang="cs-CZ"/>
        </a:p>
      </dgm:t>
    </dgm:pt>
    <dgm:pt modelId="{FE528EF4-E394-4AB9-99DE-EBC2CAE7A624}" type="sibTrans" cxnId="{20BAE8CE-0F51-40C6-AC05-22E305A7C8F3}">
      <dgm:prSet/>
      <dgm:spPr/>
      <dgm:t>
        <a:bodyPr/>
        <a:lstStyle/>
        <a:p>
          <a:endParaRPr lang="cs-CZ"/>
        </a:p>
      </dgm:t>
    </dgm:pt>
    <dgm:pt modelId="{8F0CEECD-D206-4653-A6D8-FCFEBECE50D4}" type="pres">
      <dgm:prSet presAssocID="{08A952D4-0364-45B4-B05E-4B5A01F3BB5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1902980-462E-41F1-B46E-EC4875C6C883}" type="pres">
      <dgm:prSet presAssocID="{B66ACAD3-811F-41DA-9B2E-ABD809D36622}" presName="parentText" presStyleLbl="node1" presStyleIdx="0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A05A12-E41A-480F-83E4-A46804E4244D}" type="pres">
      <dgm:prSet presAssocID="{1C816E1A-105C-4E2A-A1CF-0AA99C5DA1FC}" presName="spacer" presStyleCnt="0"/>
      <dgm:spPr/>
    </dgm:pt>
    <dgm:pt modelId="{61F473A2-33E1-4CEB-9879-EE64692E31B6}" type="pres">
      <dgm:prSet presAssocID="{9A68DA48-5237-4813-B144-E3AA343895CB}" presName="parentText" presStyleLbl="node1" presStyleIdx="1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027D45-9234-43A8-97FF-478EB962CF72}" type="pres">
      <dgm:prSet presAssocID="{716DBC25-9B01-4615-96AA-1A5BDA66434F}" presName="spacer" presStyleCnt="0"/>
      <dgm:spPr/>
    </dgm:pt>
    <dgm:pt modelId="{6D816831-AECE-4970-ADEC-D215BF01354F}" type="pres">
      <dgm:prSet presAssocID="{7AA260B4-D678-4BD0-B4E6-4CA1B8FE13F3}" presName="parentText" presStyleLbl="node1" presStyleIdx="2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DED86E-17CB-4235-814D-999A8F9003A8}" type="pres">
      <dgm:prSet presAssocID="{9112F15F-C7A0-424D-9670-D57E33CD39DF}" presName="spacer" presStyleCnt="0"/>
      <dgm:spPr/>
    </dgm:pt>
    <dgm:pt modelId="{8160C419-802B-4D71-A3AC-8C084EB227FB}" type="pres">
      <dgm:prSet presAssocID="{7EF6D074-8A2F-4405-9B61-732545A82DD5}" presName="parentText" presStyleLbl="node1" presStyleIdx="3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5EA26E-F65D-47AC-B85A-5273F73B5374}" type="pres">
      <dgm:prSet presAssocID="{D4E46AB2-241B-450E-8DE3-A088598B2C09}" presName="spacer" presStyleCnt="0"/>
      <dgm:spPr/>
    </dgm:pt>
    <dgm:pt modelId="{CFE4B8AE-D5D6-4F55-85CE-3EBDF10BEC0E}" type="pres">
      <dgm:prSet presAssocID="{45FFAFE6-EB33-4C51-9C8A-E2E669D653FE}" presName="parentText" presStyleLbl="node1" presStyleIdx="4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78AF21-C1C9-4999-B988-036183AB054F}" type="pres">
      <dgm:prSet presAssocID="{A51B556C-18C9-46AE-914A-CBD9F7819EC4}" presName="spacer" presStyleCnt="0"/>
      <dgm:spPr/>
    </dgm:pt>
    <dgm:pt modelId="{6C866C60-5D34-4F1E-A50B-94DBC833DD54}" type="pres">
      <dgm:prSet presAssocID="{B7EC070E-702D-4B1D-8943-D0F106BE67DF}" presName="parentText" presStyleLbl="node1" presStyleIdx="5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F79889-7234-4BCF-B73E-17004C2C270E}" type="pres">
      <dgm:prSet presAssocID="{83F581BC-6CCD-4EA3-8C6B-7900BAFE6D6F}" presName="spacer" presStyleCnt="0"/>
      <dgm:spPr/>
    </dgm:pt>
    <dgm:pt modelId="{F4A74B4C-A5C3-40F5-A784-6A7E60E19101}" type="pres">
      <dgm:prSet presAssocID="{158A7412-F688-4AE5-94CA-1D6F0A6E4486}" presName="parentText" presStyleLbl="node1" presStyleIdx="6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87BB818-A962-4138-BE25-EC96E1D348BE}" type="presOf" srcId="{B66ACAD3-811F-41DA-9B2E-ABD809D36622}" destId="{21902980-462E-41F1-B46E-EC4875C6C883}" srcOrd="0" destOrd="0" presId="urn:microsoft.com/office/officeart/2005/8/layout/vList2"/>
    <dgm:cxn modelId="{DA64833E-B2AB-4692-BC1D-4F4569910C24}" type="presOf" srcId="{B7EC070E-702D-4B1D-8943-D0F106BE67DF}" destId="{6C866C60-5D34-4F1E-A50B-94DBC833DD54}" srcOrd="0" destOrd="0" presId="urn:microsoft.com/office/officeart/2005/8/layout/vList2"/>
    <dgm:cxn modelId="{0FBD77FB-5D5F-4E25-8566-6B587A427AEE}" type="presOf" srcId="{9A68DA48-5237-4813-B144-E3AA343895CB}" destId="{61F473A2-33E1-4CEB-9879-EE64692E31B6}" srcOrd="0" destOrd="0" presId="urn:microsoft.com/office/officeart/2005/8/layout/vList2"/>
    <dgm:cxn modelId="{B669CFD1-6B90-45D3-82BA-D0EF0E6F8C4E}" srcId="{08A952D4-0364-45B4-B05E-4B5A01F3BB5D}" destId="{B7EC070E-702D-4B1D-8943-D0F106BE67DF}" srcOrd="5" destOrd="0" parTransId="{33EC1546-DB54-4F44-B10C-7B188B826325}" sibTransId="{83F581BC-6CCD-4EA3-8C6B-7900BAFE6D6F}"/>
    <dgm:cxn modelId="{20BAE8CE-0F51-40C6-AC05-22E305A7C8F3}" srcId="{08A952D4-0364-45B4-B05E-4B5A01F3BB5D}" destId="{158A7412-F688-4AE5-94CA-1D6F0A6E4486}" srcOrd="6" destOrd="0" parTransId="{E250F53D-5B5A-41BE-85CA-86436D1615AD}" sibTransId="{FE528EF4-E394-4AB9-99DE-EBC2CAE7A624}"/>
    <dgm:cxn modelId="{A88689F2-DC8F-4D71-BCDD-B4BFF7C1A186}" type="presOf" srcId="{45FFAFE6-EB33-4C51-9C8A-E2E669D653FE}" destId="{CFE4B8AE-D5D6-4F55-85CE-3EBDF10BEC0E}" srcOrd="0" destOrd="0" presId="urn:microsoft.com/office/officeart/2005/8/layout/vList2"/>
    <dgm:cxn modelId="{A4CAA450-466C-40F5-B7C2-8C721F59FE84}" srcId="{08A952D4-0364-45B4-B05E-4B5A01F3BB5D}" destId="{B66ACAD3-811F-41DA-9B2E-ABD809D36622}" srcOrd="0" destOrd="0" parTransId="{001BBBD5-76F1-43C3-883D-A69C51D69DC8}" sibTransId="{1C816E1A-105C-4E2A-A1CF-0AA99C5DA1FC}"/>
    <dgm:cxn modelId="{5F649AE1-1AA3-4FF6-B103-038E53141F36}" type="presOf" srcId="{7EF6D074-8A2F-4405-9B61-732545A82DD5}" destId="{8160C419-802B-4D71-A3AC-8C084EB227FB}" srcOrd="0" destOrd="0" presId="urn:microsoft.com/office/officeart/2005/8/layout/vList2"/>
    <dgm:cxn modelId="{46F41F15-BF39-4D07-9C5B-CF84400B6F75}" srcId="{08A952D4-0364-45B4-B05E-4B5A01F3BB5D}" destId="{7EF6D074-8A2F-4405-9B61-732545A82DD5}" srcOrd="3" destOrd="0" parTransId="{07330126-1727-4FE5-AFD6-AE34E354E357}" sibTransId="{D4E46AB2-241B-450E-8DE3-A088598B2C09}"/>
    <dgm:cxn modelId="{05D76135-51FF-4F2E-A40E-D45831B87603}" type="presOf" srcId="{08A952D4-0364-45B4-B05E-4B5A01F3BB5D}" destId="{8F0CEECD-D206-4653-A6D8-FCFEBECE50D4}" srcOrd="0" destOrd="0" presId="urn:microsoft.com/office/officeart/2005/8/layout/vList2"/>
    <dgm:cxn modelId="{FE0978FA-9A11-42C2-A988-A133ACBAFED7}" type="presOf" srcId="{158A7412-F688-4AE5-94CA-1D6F0A6E4486}" destId="{F4A74B4C-A5C3-40F5-A784-6A7E60E19101}" srcOrd="0" destOrd="0" presId="urn:microsoft.com/office/officeart/2005/8/layout/vList2"/>
    <dgm:cxn modelId="{86D02837-989F-4113-BB6F-EDD2A25A7EF6}" type="presOf" srcId="{7AA260B4-D678-4BD0-B4E6-4CA1B8FE13F3}" destId="{6D816831-AECE-4970-ADEC-D215BF01354F}" srcOrd="0" destOrd="0" presId="urn:microsoft.com/office/officeart/2005/8/layout/vList2"/>
    <dgm:cxn modelId="{0F39D082-FA95-40F3-B82E-03F4D4486B93}" srcId="{08A952D4-0364-45B4-B05E-4B5A01F3BB5D}" destId="{9A68DA48-5237-4813-B144-E3AA343895CB}" srcOrd="1" destOrd="0" parTransId="{66823966-5A4B-405C-979F-1D4D636BB5F2}" sibTransId="{716DBC25-9B01-4615-96AA-1A5BDA66434F}"/>
    <dgm:cxn modelId="{6E7664AE-E635-49D1-A0D4-B83A32765968}" srcId="{08A952D4-0364-45B4-B05E-4B5A01F3BB5D}" destId="{7AA260B4-D678-4BD0-B4E6-4CA1B8FE13F3}" srcOrd="2" destOrd="0" parTransId="{C2688E14-79F8-40D6-BAE5-BDEED8F182A9}" sibTransId="{9112F15F-C7A0-424D-9670-D57E33CD39DF}"/>
    <dgm:cxn modelId="{3AED467F-31FF-4019-B411-2D7B4A32603B}" srcId="{08A952D4-0364-45B4-B05E-4B5A01F3BB5D}" destId="{45FFAFE6-EB33-4C51-9C8A-E2E669D653FE}" srcOrd="4" destOrd="0" parTransId="{29413298-BAC7-4EF7-95BB-E330B4C48A28}" sibTransId="{A51B556C-18C9-46AE-914A-CBD9F7819EC4}"/>
    <dgm:cxn modelId="{BCF80C1F-5FF0-4457-BABC-1645931B9096}" type="presParOf" srcId="{8F0CEECD-D206-4653-A6D8-FCFEBECE50D4}" destId="{21902980-462E-41F1-B46E-EC4875C6C883}" srcOrd="0" destOrd="0" presId="urn:microsoft.com/office/officeart/2005/8/layout/vList2"/>
    <dgm:cxn modelId="{F7781B5B-CB97-4C90-8C63-1E39F874A64F}" type="presParOf" srcId="{8F0CEECD-D206-4653-A6D8-FCFEBECE50D4}" destId="{7AA05A12-E41A-480F-83E4-A46804E4244D}" srcOrd="1" destOrd="0" presId="urn:microsoft.com/office/officeart/2005/8/layout/vList2"/>
    <dgm:cxn modelId="{C4936C63-75C4-41E4-82C1-29517DBCE7A2}" type="presParOf" srcId="{8F0CEECD-D206-4653-A6D8-FCFEBECE50D4}" destId="{61F473A2-33E1-4CEB-9879-EE64692E31B6}" srcOrd="2" destOrd="0" presId="urn:microsoft.com/office/officeart/2005/8/layout/vList2"/>
    <dgm:cxn modelId="{6499313A-3E56-46AD-B82E-E11445E096D8}" type="presParOf" srcId="{8F0CEECD-D206-4653-A6D8-FCFEBECE50D4}" destId="{40027D45-9234-43A8-97FF-478EB962CF72}" srcOrd="3" destOrd="0" presId="urn:microsoft.com/office/officeart/2005/8/layout/vList2"/>
    <dgm:cxn modelId="{D38881F5-E4C9-4BE6-9CA7-6B622BDBFC6F}" type="presParOf" srcId="{8F0CEECD-D206-4653-A6D8-FCFEBECE50D4}" destId="{6D816831-AECE-4970-ADEC-D215BF01354F}" srcOrd="4" destOrd="0" presId="urn:microsoft.com/office/officeart/2005/8/layout/vList2"/>
    <dgm:cxn modelId="{14E43289-983E-44BC-B165-FFCF9B87339E}" type="presParOf" srcId="{8F0CEECD-D206-4653-A6D8-FCFEBECE50D4}" destId="{D0DED86E-17CB-4235-814D-999A8F9003A8}" srcOrd="5" destOrd="0" presId="urn:microsoft.com/office/officeart/2005/8/layout/vList2"/>
    <dgm:cxn modelId="{5B5167E2-18C0-4EF6-80E4-500567054209}" type="presParOf" srcId="{8F0CEECD-D206-4653-A6D8-FCFEBECE50D4}" destId="{8160C419-802B-4D71-A3AC-8C084EB227FB}" srcOrd="6" destOrd="0" presId="urn:microsoft.com/office/officeart/2005/8/layout/vList2"/>
    <dgm:cxn modelId="{D2E86839-41B4-4810-99CE-419CB63E68BC}" type="presParOf" srcId="{8F0CEECD-D206-4653-A6D8-FCFEBECE50D4}" destId="{685EA26E-F65D-47AC-B85A-5273F73B5374}" srcOrd="7" destOrd="0" presId="urn:microsoft.com/office/officeart/2005/8/layout/vList2"/>
    <dgm:cxn modelId="{5F169D40-8E5F-475A-AA07-EF3174461A5A}" type="presParOf" srcId="{8F0CEECD-D206-4653-A6D8-FCFEBECE50D4}" destId="{CFE4B8AE-D5D6-4F55-85CE-3EBDF10BEC0E}" srcOrd="8" destOrd="0" presId="urn:microsoft.com/office/officeart/2005/8/layout/vList2"/>
    <dgm:cxn modelId="{82A45D8F-066F-446D-B422-6087993EBA65}" type="presParOf" srcId="{8F0CEECD-D206-4653-A6D8-FCFEBECE50D4}" destId="{B378AF21-C1C9-4999-B988-036183AB054F}" srcOrd="9" destOrd="0" presId="urn:microsoft.com/office/officeart/2005/8/layout/vList2"/>
    <dgm:cxn modelId="{766A59CA-1A69-4C3D-94BD-B039F57D5038}" type="presParOf" srcId="{8F0CEECD-D206-4653-A6D8-FCFEBECE50D4}" destId="{6C866C60-5D34-4F1E-A50B-94DBC833DD54}" srcOrd="10" destOrd="0" presId="urn:microsoft.com/office/officeart/2005/8/layout/vList2"/>
    <dgm:cxn modelId="{17B49150-A1D2-435D-910B-FF1C859ACAF1}" type="presParOf" srcId="{8F0CEECD-D206-4653-A6D8-FCFEBECE50D4}" destId="{F9F79889-7234-4BCF-B73E-17004C2C270E}" srcOrd="11" destOrd="0" presId="urn:microsoft.com/office/officeart/2005/8/layout/vList2"/>
    <dgm:cxn modelId="{21BD9F15-3A61-42F9-BAF2-672C03302E93}" type="presParOf" srcId="{8F0CEECD-D206-4653-A6D8-FCFEBECE50D4}" destId="{F4A74B4C-A5C3-40F5-A784-6A7E60E19101}" srcOrd="12" destOrd="0" presId="urn:microsoft.com/office/officeart/2005/8/layout/vList2"/>
  </dgm:cxnLst>
  <dgm:bg>
    <a:solidFill>
      <a:schemeClr val="accent4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8A952D4-0364-45B4-B05E-4B5A01F3BB5D}" type="doc">
      <dgm:prSet loTypeId="urn:microsoft.com/office/officeart/2005/8/layout/vList2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B66ACAD3-811F-41DA-9B2E-ABD809D36622}">
      <dgm:prSet custT="1"/>
      <dgm:spPr/>
      <dgm:t>
        <a:bodyPr/>
        <a:lstStyle/>
        <a:p>
          <a:r>
            <a:rPr lang="cs-CZ" sz="2400" dirty="0" smtClean="0">
              <a:latin typeface="Verdana" pitchFamily="34" charset="0"/>
            </a:rPr>
            <a:t>1st June</a:t>
          </a:r>
          <a:endParaRPr lang="cs-CZ" sz="2400" dirty="0">
            <a:latin typeface="Verdana" pitchFamily="34" charset="0"/>
          </a:endParaRPr>
        </a:p>
      </dgm:t>
    </dgm:pt>
    <dgm:pt modelId="{001BBBD5-76F1-43C3-883D-A69C51D69DC8}" type="parTrans" cxnId="{A4CAA450-466C-40F5-B7C2-8C721F59FE84}">
      <dgm:prSet/>
      <dgm:spPr/>
      <dgm:t>
        <a:bodyPr/>
        <a:lstStyle/>
        <a:p>
          <a:endParaRPr lang="cs-CZ"/>
        </a:p>
      </dgm:t>
    </dgm:pt>
    <dgm:pt modelId="{1C816E1A-105C-4E2A-A1CF-0AA99C5DA1FC}" type="sibTrans" cxnId="{A4CAA450-466C-40F5-B7C2-8C721F59FE84}">
      <dgm:prSet/>
      <dgm:spPr/>
      <dgm:t>
        <a:bodyPr/>
        <a:lstStyle/>
        <a:p>
          <a:endParaRPr lang="cs-CZ"/>
        </a:p>
      </dgm:t>
    </dgm:pt>
    <dgm:pt modelId="{9A68DA48-5237-4813-B144-E3AA343895CB}">
      <dgm:prSet custT="1"/>
      <dgm:spPr/>
      <dgm:t>
        <a:bodyPr/>
        <a:lstStyle/>
        <a:p>
          <a:r>
            <a:rPr lang="cs-CZ" sz="2400" dirty="0" smtClean="0">
              <a:latin typeface="Verdana" pitchFamily="34" charset="0"/>
            </a:rPr>
            <a:t>22nd </a:t>
          </a:r>
          <a:r>
            <a:rPr lang="cs-CZ" sz="2400" dirty="0" err="1" smtClean="0">
              <a:latin typeface="Verdana" pitchFamily="34" charset="0"/>
            </a:rPr>
            <a:t>July</a:t>
          </a:r>
          <a:endParaRPr lang="cs-CZ" sz="2400" dirty="0">
            <a:latin typeface="Verdana" pitchFamily="34" charset="0"/>
          </a:endParaRPr>
        </a:p>
      </dgm:t>
    </dgm:pt>
    <dgm:pt modelId="{66823966-5A4B-405C-979F-1D4D636BB5F2}" type="parTrans" cxnId="{0F39D082-FA95-40F3-B82E-03F4D4486B93}">
      <dgm:prSet/>
      <dgm:spPr/>
      <dgm:t>
        <a:bodyPr/>
        <a:lstStyle/>
        <a:p>
          <a:endParaRPr lang="cs-CZ"/>
        </a:p>
      </dgm:t>
    </dgm:pt>
    <dgm:pt modelId="{716DBC25-9B01-4615-96AA-1A5BDA66434F}" type="sibTrans" cxnId="{0F39D082-FA95-40F3-B82E-03F4D4486B93}">
      <dgm:prSet/>
      <dgm:spPr/>
      <dgm:t>
        <a:bodyPr/>
        <a:lstStyle/>
        <a:p>
          <a:endParaRPr lang="cs-CZ"/>
        </a:p>
      </dgm:t>
    </dgm:pt>
    <dgm:pt modelId="{24CD52C0-AB87-41D6-8F3D-7D2EDBC5FC97}">
      <dgm:prSet custT="1"/>
      <dgm:spPr/>
      <dgm:t>
        <a:bodyPr/>
        <a:lstStyle/>
        <a:p>
          <a:r>
            <a:rPr lang="cs-CZ" sz="2400" dirty="0" smtClean="0">
              <a:latin typeface="Verdana" pitchFamily="34" charset="0"/>
            </a:rPr>
            <a:t>3rd </a:t>
          </a:r>
          <a:r>
            <a:rPr lang="cs-CZ" sz="2400" dirty="0" err="1" smtClean="0">
              <a:latin typeface="Verdana" pitchFamily="34" charset="0"/>
            </a:rPr>
            <a:t>September</a:t>
          </a:r>
          <a:endParaRPr lang="cs-CZ" sz="2400" dirty="0">
            <a:latin typeface="Verdana" pitchFamily="34" charset="0"/>
          </a:endParaRPr>
        </a:p>
      </dgm:t>
    </dgm:pt>
    <dgm:pt modelId="{97570A2F-3242-4012-9CD4-DB3FAB672660}" type="parTrans" cxnId="{29E5331A-BA6D-444A-8399-FB8DD509381B}">
      <dgm:prSet/>
      <dgm:spPr/>
      <dgm:t>
        <a:bodyPr/>
        <a:lstStyle/>
        <a:p>
          <a:endParaRPr lang="cs-CZ"/>
        </a:p>
      </dgm:t>
    </dgm:pt>
    <dgm:pt modelId="{F3D09DD2-2712-42BA-BC29-ECD864492FFE}" type="sibTrans" cxnId="{29E5331A-BA6D-444A-8399-FB8DD509381B}">
      <dgm:prSet/>
      <dgm:spPr/>
      <dgm:t>
        <a:bodyPr/>
        <a:lstStyle/>
        <a:p>
          <a:endParaRPr lang="cs-CZ"/>
        </a:p>
      </dgm:t>
    </dgm:pt>
    <dgm:pt modelId="{A59DA829-D95C-4E4A-B680-7BA61E4C9556}">
      <dgm:prSet custT="1"/>
      <dgm:spPr/>
      <dgm:t>
        <a:bodyPr/>
        <a:lstStyle/>
        <a:p>
          <a:r>
            <a:rPr lang="cs-CZ" sz="2400" dirty="0" smtClean="0">
              <a:latin typeface="Verdana" pitchFamily="34" charset="0"/>
            </a:rPr>
            <a:t>18th </a:t>
          </a:r>
          <a:r>
            <a:rPr lang="cs-CZ" sz="2400" dirty="0" err="1" smtClean="0">
              <a:latin typeface="Verdana" pitchFamily="34" charset="0"/>
            </a:rPr>
            <a:t>November</a:t>
          </a:r>
          <a:endParaRPr lang="cs-CZ" sz="2400" dirty="0">
            <a:latin typeface="Verdana" pitchFamily="34" charset="0"/>
          </a:endParaRPr>
        </a:p>
      </dgm:t>
    </dgm:pt>
    <dgm:pt modelId="{55113C83-E729-4843-82F0-8320992A552A}" type="parTrans" cxnId="{7B347CB0-3342-4807-8290-231D887D99CE}">
      <dgm:prSet/>
      <dgm:spPr/>
      <dgm:t>
        <a:bodyPr/>
        <a:lstStyle/>
        <a:p>
          <a:endParaRPr lang="cs-CZ"/>
        </a:p>
      </dgm:t>
    </dgm:pt>
    <dgm:pt modelId="{864A9576-EFA2-48B4-8554-F1ECA4F50EA4}" type="sibTrans" cxnId="{7B347CB0-3342-4807-8290-231D887D99CE}">
      <dgm:prSet/>
      <dgm:spPr/>
      <dgm:t>
        <a:bodyPr/>
        <a:lstStyle/>
        <a:p>
          <a:endParaRPr lang="cs-CZ"/>
        </a:p>
      </dgm:t>
    </dgm:pt>
    <dgm:pt modelId="{7BE5539F-2D1E-467B-84B3-ED2A5E8B051A}">
      <dgm:prSet custT="1"/>
      <dgm:spPr/>
      <dgm:t>
        <a:bodyPr/>
        <a:lstStyle/>
        <a:p>
          <a:r>
            <a:rPr lang="cs-CZ" sz="2400" dirty="0" smtClean="0">
              <a:latin typeface="Verdana" pitchFamily="34" charset="0"/>
            </a:rPr>
            <a:t>21st </a:t>
          </a:r>
          <a:r>
            <a:rPr lang="cs-CZ" sz="2400" dirty="0" err="1" smtClean="0">
              <a:latin typeface="Verdana" pitchFamily="34" charset="0"/>
            </a:rPr>
            <a:t>February</a:t>
          </a:r>
          <a:endParaRPr lang="cs-CZ" sz="2400" dirty="0">
            <a:latin typeface="Verdana" pitchFamily="34" charset="0"/>
          </a:endParaRPr>
        </a:p>
      </dgm:t>
    </dgm:pt>
    <dgm:pt modelId="{A7BCC266-7542-43C9-AB91-122115B18695}" type="parTrans" cxnId="{52636E96-AFF2-4547-9064-E7FD63B23D30}">
      <dgm:prSet/>
      <dgm:spPr/>
      <dgm:t>
        <a:bodyPr/>
        <a:lstStyle/>
        <a:p>
          <a:endParaRPr lang="cs-CZ"/>
        </a:p>
      </dgm:t>
    </dgm:pt>
    <dgm:pt modelId="{831310BC-EBDE-437A-96C8-5633074B3B91}" type="sibTrans" cxnId="{52636E96-AFF2-4547-9064-E7FD63B23D30}">
      <dgm:prSet/>
      <dgm:spPr/>
      <dgm:t>
        <a:bodyPr/>
        <a:lstStyle/>
        <a:p>
          <a:endParaRPr lang="cs-CZ"/>
        </a:p>
      </dgm:t>
    </dgm:pt>
    <dgm:pt modelId="{106566A8-60E4-48AF-BA51-23FF614ABCE5}">
      <dgm:prSet custT="1"/>
      <dgm:spPr/>
      <dgm:t>
        <a:bodyPr/>
        <a:lstStyle/>
        <a:p>
          <a:r>
            <a:rPr lang="cs-CZ" sz="2400" dirty="0" smtClean="0">
              <a:latin typeface="Verdana" pitchFamily="34" charset="0"/>
            </a:rPr>
            <a:t>15th August</a:t>
          </a:r>
          <a:endParaRPr lang="cs-CZ" sz="2400" dirty="0">
            <a:latin typeface="Verdana" pitchFamily="34" charset="0"/>
          </a:endParaRPr>
        </a:p>
      </dgm:t>
    </dgm:pt>
    <dgm:pt modelId="{D96C11A4-F5F6-4B17-A77C-38F9670FF7CF}" type="parTrans" cxnId="{2E7F9B27-0E67-44ED-AEDD-3DFEFF33C0FD}">
      <dgm:prSet/>
      <dgm:spPr/>
      <dgm:t>
        <a:bodyPr/>
        <a:lstStyle/>
        <a:p>
          <a:endParaRPr lang="cs-CZ"/>
        </a:p>
      </dgm:t>
    </dgm:pt>
    <dgm:pt modelId="{CFF68106-DBF5-4F3E-BD56-BF137367F093}" type="sibTrans" cxnId="{2E7F9B27-0E67-44ED-AEDD-3DFEFF33C0FD}">
      <dgm:prSet/>
      <dgm:spPr/>
      <dgm:t>
        <a:bodyPr/>
        <a:lstStyle/>
        <a:p>
          <a:endParaRPr lang="cs-CZ"/>
        </a:p>
      </dgm:t>
    </dgm:pt>
    <dgm:pt modelId="{14F5915C-099C-4826-8054-76C51CD91D60}">
      <dgm:prSet custT="1"/>
      <dgm:spPr/>
      <dgm:t>
        <a:bodyPr/>
        <a:lstStyle/>
        <a:p>
          <a:r>
            <a:rPr lang="cs-CZ" sz="2400" dirty="0" smtClean="0">
              <a:latin typeface="Verdana" pitchFamily="34" charset="0"/>
            </a:rPr>
            <a:t>23rd </a:t>
          </a:r>
          <a:r>
            <a:rPr lang="cs-CZ" sz="2400" dirty="0" err="1" smtClean="0">
              <a:latin typeface="Verdana" pitchFamily="34" charset="0"/>
            </a:rPr>
            <a:t>December</a:t>
          </a:r>
          <a:endParaRPr lang="cs-CZ" sz="2400" dirty="0">
            <a:latin typeface="Verdana" pitchFamily="34" charset="0"/>
          </a:endParaRPr>
        </a:p>
      </dgm:t>
    </dgm:pt>
    <dgm:pt modelId="{AEDF7BCF-3A9C-4604-80AB-D561DC258F9C}" type="parTrans" cxnId="{06C7D4D2-4CEF-4ADD-ABF6-BDB50B30AD73}">
      <dgm:prSet/>
      <dgm:spPr/>
      <dgm:t>
        <a:bodyPr/>
        <a:lstStyle/>
        <a:p>
          <a:endParaRPr lang="cs-CZ"/>
        </a:p>
      </dgm:t>
    </dgm:pt>
    <dgm:pt modelId="{07E1EC64-C514-4081-B21B-66E76AD6D869}" type="sibTrans" cxnId="{06C7D4D2-4CEF-4ADD-ABF6-BDB50B30AD73}">
      <dgm:prSet/>
      <dgm:spPr/>
      <dgm:t>
        <a:bodyPr/>
        <a:lstStyle/>
        <a:p>
          <a:endParaRPr lang="cs-CZ"/>
        </a:p>
      </dgm:t>
    </dgm:pt>
    <dgm:pt modelId="{8F0CEECD-D206-4653-A6D8-FCFEBECE50D4}" type="pres">
      <dgm:prSet presAssocID="{08A952D4-0364-45B4-B05E-4B5A01F3BB5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1902980-462E-41F1-B46E-EC4875C6C883}" type="pres">
      <dgm:prSet presAssocID="{B66ACAD3-811F-41DA-9B2E-ABD809D36622}" presName="parentText" presStyleLbl="node1" presStyleIdx="0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A05A12-E41A-480F-83E4-A46804E4244D}" type="pres">
      <dgm:prSet presAssocID="{1C816E1A-105C-4E2A-A1CF-0AA99C5DA1FC}" presName="spacer" presStyleCnt="0"/>
      <dgm:spPr/>
    </dgm:pt>
    <dgm:pt modelId="{61F473A2-33E1-4CEB-9879-EE64692E31B6}" type="pres">
      <dgm:prSet presAssocID="{9A68DA48-5237-4813-B144-E3AA343895CB}" presName="parentText" presStyleLbl="node1" presStyleIdx="1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027D45-9234-43A8-97FF-478EB962CF72}" type="pres">
      <dgm:prSet presAssocID="{716DBC25-9B01-4615-96AA-1A5BDA66434F}" presName="spacer" presStyleCnt="0"/>
      <dgm:spPr/>
    </dgm:pt>
    <dgm:pt modelId="{8D93AB7D-F95A-4994-BFB6-24B0AD447030}" type="pres">
      <dgm:prSet presAssocID="{24CD52C0-AB87-41D6-8F3D-7D2EDBC5FC97}" presName="parentText" presStyleLbl="node1" presStyleIdx="2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7065394-0DF8-4701-8C49-8E11D1BCD953}" type="pres">
      <dgm:prSet presAssocID="{F3D09DD2-2712-42BA-BC29-ECD864492FFE}" presName="spacer" presStyleCnt="0"/>
      <dgm:spPr/>
    </dgm:pt>
    <dgm:pt modelId="{E2703071-0A53-4C83-9B1B-07FFCD3F1FA2}" type="pres">
      <dgm:prSet presAssocID="{A59DA829-D95C-4E4A-B680-7BA61E4C9556}" presName="parentText" presStyleLbl="node1" presStyleIdx="3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CF3F2B-5C26-49A6-A5BB-14B3CEE396B0}" type="pres">
      <dgm:prSet presAssocID="{864A9576-EFA2-48B4-8554-F1ECA4F50EA4}" presName="spacer" presStyleCnt="0"/>
      <dgm:spPr/>
    </dgm:pt>
    <dgm:pt modelId="{B9520EF5-0A8D-44E6-94CB-A2DA25EB14C6}" type="pres">
      <dgm:prSet presAssocID="{7BE5539F-2D1E-467B-84B3-ED2A5E8B051A}" presName="parentText" presStyleLbl="node1" presStyleIdx="4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5EBB28-3CFF-450A-8E00-14E637A74289}" type="pres">
      <dgm:prSet presAssocID="{831310BC-EBDE-437A-96C8-5633074B3B91}" presName="spacer" presStyleCnt="0"/>
      <dgm:spPr/>
    </dgm:pt>
    <dgm:pt modelId="{24C5CE04-F6B1-4FA8-9B58-CF5DEF389C09}" type="pres">
      <dgm:prSet presAssocID="{106566A8-60E4-48AF-BA51-23FF614ABCE5}" presName="parentText" presStyleLbl="node1" presStyleIdx="5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B69AC2-E03D-4456-9ED7-40D23A8FD95A}" type="pres">
      <dgm:prSet presAssocID="{CFF68106-DBF5-4F3E-BD56-BF137367F093}" presName="spacer" presStyleCnt="0"/>
      <dgm:spPr/>
    </dgm:pt>
    <dgm:pt modelId="{E351055E-5C40-4437-A589-4053FFC847B5}" type="pres">
      <dgm:prSet presAssocID="{14F5915C-099C-4826-8054-76C51CD91D60}" presName="parentText" presStyleLbl="node1" presStyleIdx="6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FA6499C-B01F-4ABA-A291-7C7B0EFF764D}" type="presOf" srcId="{106566A8-60E4-48AF-BA51-23FF614ABCE5}" destId="{24C5CE04-F6B1-4FA8-9B58-CF5DEF389C09}" srcOrd="0" destOrd="0" presId="urn:microsoft.com/office/officeart/2005/8/layout/vList2"/>
    <dgm:cxn modelId="{48233140-147E-4631-9186-C1290B8D6519}" type="presOf" srcId="{14F5915C-099C-4826-8054-76C51CD91D60}" destId="{E351055E-5C40-4437-A589-4053FFC847B5}" srcOrd="0" destOrd="0" presId="urn:microsoft.com/office/officeart/2005/8/layout/vList2"/>
    <dgm:cxn modelId="{7B347CB0-3342-4807-8290-231D887D99CE}" srcId="{08A952D4-0364-45B4-B05E-4B5A01F3BB5D}" destId="{A59DA829-D95C-4E4A-B680-7BA61E4C9556}" srcOrd="3" destOrd="0" parTransId="{55113C83-E729-4843-82F0-8320992A552A}" sibTransId="{864A9576-EFA2-48B4-8554-F1ECA4F50EA4}"/>
    <dgm:cxn modelId="{257E2A68-A17D-45B6-A7CE-91F6458ECA43}" type="presOf" srcId="{9A68DA48-5237-4813-B144-E3AA343895CB}" destId="{61F473A2-33E1-4CEB-9879-EE64692E31B6}" srcOrd="0" destOrd="0" presId="urn:microsoft.com/office/officeart/2005/8/layout/vList2"/>
    <dgm:cxn modelId="{52636E96-AFF2-4547-9064-E7FD63B23D30}" srcId="{08A952D4-0364-45B4-B05E-4B5A01F3BB5D}" destId="{7BE5539F-2D1E-467B-84B3-ED2A5E8B051A}" srcOrd="4" destOrd="0" parTransId="{A7BCC266-7542-43C9-AB91-122115B18695}" sibTransId="{831310BC-EBDE-437A-96C8-5633074B3B91}"/>
    <dgm:cxn modelId="{194E9B53-257C-439A-9607-D1326E2B0C04}" type="presOf" srcId="{24CD52C0-AB87-41D6-8F3D-7D2EDBC5FC97}" destId="{8D93AB7D-F95A-4994-BFB6-24B0AD447030}" srcOrd="0" destOrd="0" presId="urn:microsoft.com/office/officeart/2005/8/layout/vList2"/>
    <dgm:cxn modelId="{06C7D4D2-4CEF-4ADD-ABF6-BDB50B30AD73}" srcId="{08A952D4-0364-45B4-B05E-4B5A01F3BB5D}" destId="{14F5915C-099C-4826-8054-76C51CD91D60}" srcOrd="6" destOrd="0" parTransId="{AEDF7BCF-3A9C-4604-80AB-D561DC258F9C}" sibTransId="{07E1EC64-C514-4081-B21B-66E76AD6D869}"/>
    <dgm:cxn modelId="{DD1F4856-11F5-46E0-A1B5-5F4AB51E2070}" type="presOf" srcId="{A59DA829-D95C-4E4A-B680-7BA61E4C9556}" destId="{E2703071-0A53-4C83-9B1B-07FFCD3F1FA2}" srcOrd="0" destOrd="0" presId="urn:microsoft.com/office/officeart/2005/8/layout/vList2"/>
    <dgm:cxn modelId="{A4CAA450-466C-40F5-B7C2-8C721F59FE84}" srcId="{08A952D4-0364-45B4-B05E-4B5A01F3BB5D}" destId="{B66ACAD3-811F-41DA-9B2E-ABD809D36622}" srcOrd="0" destOrd="0" parTransId="{001BBBD5-76F1-43C3-883D-A69C51D69DC8}" sibTransId="{1C816E1A-105C-4E2A-A1CF-0AA99C5DA1FC}"/>
    <dgm:cxn modelId="{9BDB598B-88FB-477C-A958-FF70F9090D9C}" type="presOf" srcId="{B66ACAD3-811F-41DA-9B2E-ABD809D36622}" destId="{21902980-462E-41F1-B46E-EC4875C6C883}" srcOrd="0" destOrd="0" presId="urn:microsoft.com/office/officeart/2005/8/layout/vList2"/>
    <dgm:cxn modelId="{C1E60411-6D7C-42E1-AB76-A4E8D845AC2B}" type="presOf" srcId="{08A952D4-0364-45B4-B05E-4B5A01F3BB5D}" destId="{8F0CEECD-D206-4653-A6D8-FCFEBECE50D4}" srcOrd="0" destOrd="0" presId="urn:microsoft.com/office/officeart/2005/8/layout/vList2"/>
    <dgm:cxn modelId="{E246B823-8897-425F-804B-0EE20D7A5764}" type="presOf" srcId="{7BE5539F-2D1E-467B-84B3-ED2A5E8B051A}" destId="{B9520EF5-0A8D-44E6-94CB-A2DA25EB14C6}" srcOrd="0" destOrd="0" presId="urn:microsoft.com/office/officeart/2005/8/layout/vList2"/>
    <dgm:cxn modelId="{0F39D082-FA95-40F3-B82E-03F4D4486B93}" srcId="{08A952D4-0364-45B4-B05E-4B5A01F3BB5D}" destId="{9A68DA48-5237-4813-B144-E3AA343895CB}" srcOrd="1" destOrd="0" parTransId="{66823966-5A4B-405C-979F-1D4D636BB5F2}" sibTransId="{716DBC25-9B01-4615-96AA-1A5BDA66434F}"/>
    <dgm:cxn modelId="{29E5331A-BA6D-444A-8399-FB8DD509381B}" srcId="{08A952D4-0364-45B4-B05E-4B5A01F3BB5D}" destId="{24CD52C0-AB87-41D6-8F3D-7D2EDBC5FC97}" srcOrd="2" destOrd="0" parTransId="{97570A2F-3242-4012-9CD4-DB3FAB672660}" sibTransId="{F3D09DD2-2712-42BA-BC29-ECD864492FFE}"/>
    <dgm:cxn modelId="{2E7F9B27-0E67-44ED-AEDD-3DFEFF33C0FD}" srcId="{08A952D4-0364-45B4-B05E-4B5A01F3BB5D}" destId="{106566A8-60E4-48AF-BA51-23FF614ABCE5}" srcOrd="5" destOrd="0" parTransId="{D96C11A4-F5F6-4B17-A77C-38F9670FF7CF}" sibTransId="{CFF68106-DBF5-4F3E-BD56-BF137367F093}"/>
    <dgm:cxn modelId="{87F3CF8C-2664-4AD1-A3BD-CD4908EA241D}" type="presParOf" srcId="{8F0CEECD-D206-4653-A6D8-FCFEBECE50D4}" destId="{21902980-462E-41F1-B46E-EC4875C6C883}" srcOrd="0" destOrd="0" presId="urn:microsoft.com/office/officeart/2005/8/layout/vList2"/>
    <dgm:cxn modelId="{E2911DD3-3873-42F3-87B8-37E74CCC448D}" type="presParOf" srcId="{8F0CEECD-D206-4653-A6D8-FCFEBECE50D4}" destId="{7AA05A12-E41A-480F-83E4-A46804E4244D}" srcOrd="1" destOrd="0" presId="urn:microsoft.com/office/officeart/2005/8/layout/vList2"/>
    <dgm:cxn modelId="{B2DAD45D-7D2D-4E6B-B708-CFBF4CD8CF18}" type="presParOf" srcId="{8F0CEECD-D206-4653-A6D8-FCFEBECE50D4}" destId="{61F473A2-33E1-4CEB-9879-EE64692E31B6}" srcOrd="2" destOrd="0" presId="urn:microsoft.com/office/officeart/2005/8/layout/vList2"/>
    <dgm:cxn modelId="{EF52AC1B-5DA6-4940-BFAA-F7741A06EDC6}" type="presParOf" srcId="{8F0CEECD-D206-4653-A6D8-FCFEBECE50D4}" destId="{40027D45-9234-43A8-97FF-478EB962CF72}" srcOrd="3" destOrd="0" presId="urn:microsoft.com/office/officeart/2005/8/layout/vList2"/>
    <dgm:cxn modelId="{31AECCAF-FD62-4935-B298-08E3D7C07497}" type="presParOf" srcId="{8F0CEECD-D206-4653-A6D8-FCFEBECE50D4}" destId="{8D93AB7D-F95A-4994-BFB6-24B0AD447030}" srcOrd="4" destOrd="0" presId="urn:microsoft.com/office/officeart/2005/8/layout/vList2"/>
    <dgm:cxn modelId="{66361C6E-404C-4380-9A22-0D3C598688F3}" type="presParOf" srcId="{8F0CEECD-D206-4653-A6D8-FCFEBECE50D4}" destId="{77065394-0DF8-4701-8C49-8E11D1BCD953}" srcOrd="5" destOrd="0" presId="urn:microsoft.com/office/officeart/2005/8/layout/vList2"/>
    <dgm:cxn modelId="{D53C9C5B-5B05-4A94-B910-92DDE1182946}" type="presParOf" srcId="{8F0CEECD-D206-4653-A6D8-FCFEBECE50D4}" destId="{E2703071-0A53-4C83-9B1B-07FFCD3F1FA2}" srcOrd="6" destOrd="0" presId="urn:microsoft.com/office/officeart/2005/8/layout/vList2"/>
    <dgm:cxn modelId="{FA95E18B-C01E-4B74-A9C8-7F266216DDAB}" type="presParOf" srcId="{8F0CEECD-D206-4653-A6D8-FCFEBECE50D4}" destId="{D8CF3F2B-5C26-49A6-A5BB-14B3CEE396B0}" srcOrd="7" destOrd="0" presId="urn:microsoft.com/office/officeart/2005/8/layout/vList2"/>
    <dgm:cxn modelId="{A7A4FCD8-0942-4475-BC97-829DBDA54374}" type="presParOf" srcId="{8F0CEECD-D206-4653-A6D8-FCFEBECE50D4}" destId="{B9520EF5-0A8D-44E6-94CB-A2DA25EB14C6}" srcOrd="8" destOrd="0" presId="urn:microsoft.com/office/officeart/2005/8/layout/vList2"/>
    <dgm:cxn modelId="{1F895A6D-E159-4507-9EAE-D0D55DA5BC34}" type="presParOf" srcId="{8F0CEECD-D206-4653-A6D8-FCFEBECE50D4}" destId="{9E5EBB28-3CFF-450A-8E00-14E637A74289}" srcOrd="9" destOrd="0" presId="urn:microsoft.com/office/officeart/2005/8/layout/vList2"/>
    <dgm:cxn modelId="{EA3D1C5B-E5C6-4969-944C-719657638801}" type="presParOf" srcId="{8F0CEECD-D206-4653-A6D8-FCFEBECE50D4}" destId="{24C5CE04-F6B1-4FA8-9B58-CF5DEF389C09}" srcOrd="10" destOrd="0" presId="urn:microsoft.com/office/officeart/2005/8/layout/vList2"/>
    <dgm:cxn modelId="{B21B245D-6B92-4224-827A-CFC655843A0F}" type="presParOf" srcId="{8F0CEECD-D206-4653-A6D8-FCFEBECE50D4}" destId="{2BB69AC2-E03D-4456-9ED7-40D23A8FD95A}" srcOrd="11" destOrd="0" presId="urn:microsoft.com/office/officeart/2005/8/layout/vList2"/>
    <dgm:cxn modelId="{5ADCC551-3CFD-47C7-96CB-584F6A19801B}" type="presParOf" srcId="{8F0CEECD-D206-4653-A6D8-FCFEBECE50D4}" destId="{E351055E-5C40-4437-A589-4053FFC847B5}" srcOrd="12" destOrd="0" presId="urn:microsoft.com/office/officeart/2005/8/layout/vList2"/>
  </dgm:cxnLst>
  <dgm:bg>
    <a:solidFill>
      <a:schemeClr val="accent4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5ACD8D7-8B7A-4628-AF95-148E12CE154C}" type="doc">
      <dgm:prSet loTypeId="urn:microsoft.com/office/officeart/2005/8/layout/vList2" loCatId="list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AE8E2BA-B6C2-405E-BE97-D5DC08079F6D}">
      <dgm:prSet phldrT="[Text]" custT="1"/>
      <dgm:spPr/>
      <dgm:t>
        <a:bodyPr/>
        <a:lstStyle/>
        <a:p>
          <a:r>
            <a:rPr lang="cs-CZ" sz="1800" dirty="0" smtClean="0">
              <a:latin typeface="Verdana" pitchFamily="34" charset="0"/>
            </a:rPr>
            <a:t>1994  </a:t>
          </a:r>
          <a:r>
            <a:rPr lang="cs-CZ" sz="1800" dirty="0" err="1" smtClean="0">
              <a:latin typeface="Verdana" pitchFamily="34" charset="0"/>
            </a:rPr>
            <a:t>nineteen</a:t>
          </a:r>
          <a:r>
            <a:rPr lang="cs-CZ" sz="1800" dirty="0" smtClean="0">
              <a:latin typeface="Verdana" pitchFamily="34" charset="0"/>
            </a:rPr>
            <a:t> </a:t>
          </a:r>
          <a:r>
            <a:rPr lang="cs-CZ" sz="1800" dirty="0" err="1" smtClean="0">
              <a:latin typeface="Verdana" pitchFamily="34" charset="0"/>
            </a:rPr>
            <a:t>ninety</a:t>
          </a:r>
          <a:r>
            <a:rPr lang="cs-CZ" sz="1800" dirty="0" smtClean="0">
              <a:latin typeface="Verdana" pitchFamily="34" charset="0"/>
            </a:rPr>
            <a:t>-</a:t>
          </a:r>
          <a:r>
            <a:rPr lang="cs-CZ" sz="1800" dirty="0" err="1" smtClean="0">
              <a:latin typeface="Verdana" pitchFamily="34" charset="0"/>
            </a:rPr>
            <a:t>four</a:t>
          </a:r>
          <a:endParaRPr lang="cs-CZ" sz="1800" dirty="0">
            <a:latin typeface="Verdana" pitchFamily="34" charset="0"/>
          </a:endParaRPr>
        </a:p>
      </dgm:t>
    </dgm:pt>
    <dgm:pt modelId="{8C24D48C-2C49-4509-8571-E46B1697C5E4}" type="parTrans" cxnId="{040BEB72-1C77-46BA-8FEF-2C117E079939}">
      <dgm:prSet/>
      <dgm:spPr/>
      <dgm:t>
        <a:bodyPr/>
        <a:lstStyle/>
        <a:p>
          <a:endParaRPr lang="cs-CZ"/>
        </a:p>
      </dgm:t>
    </dgm:pt>
    <dgm:pt modelId="{FFC9805B-662B-4328-AFF4-14AA153A3BBD}" type="sibTrans" cxnId="{040BEB72-1C77-46BA-8FEF-2C117E079939}">
      <dgm:prSet/>
      <dgm:spPr/>
      <dgm:t>
        <a:bodyPr/>
        <a:lstStyle/>
        <a:p>
          <a:endParaRPr lang="cs-CZ"/>
        </a:p>
      </dgm:t>
    </dgm:pt>
    <dgm:pt modelId="{E62DB02E-311B-4C00-BC49-929DE49E7771}">
      <dgm:prSet phldrT="[Text]" custT="1"/>
      <dgm:spPr/>
      <dgm:t>
        <a:bodyPr/>
        <a:lstStyle/>
        <a:p>
          <a:r>
            <a:rPr lang="cs-CZ" sz="1800" dirty="0" smtClean="0">
              <a:latin typeface="Verdana" pitchFamily="34" charset="0"/>
            </a:rPr>
            <a:t>1621  </a:t>
          </a:r>
          <a:r>
            <a:rPr lang="cs-CZ" sz="1800" dirty="0" err="1" smtClean="0">
              <a:latin typeface="Verdana" pitchFamily="34" charset="0"/>
            </a:rPr>
            <a:t>sixteen</a:t>
          </a:r>
          <a:r>
            <a:rPr lang="cs-CZ" sz="1800" dirty="0" smtClean="0">
              <a:latin typeface="Verdana" pitchFamily="34" charset="0"/>
            </a:rPr>
            <a:t> </a:t>
          </a:r>
          <a:r>
            <a:rPr lang="cs-CZ" sz="1800" dirty="0" err="1" smtClean="0">
              <a:latin typeface="Verdana" pitchFamily="34" charset="0"/>
            </a:rPr>
            <a:t>twenty</a:t>
          </a:r>
          <a:r>
            <a:rPr lang="cs-CZ" sz="1800" dirty="0" smtClean="0">
              <a:latin typeface="Verdana" pitchFamily="34" charset="0"/>
            </a:rPr>
            <a:t>-</a:t>
          </a:r>
          <a:r>
            <a:rPr lang="cs-CZ" sz="1800" dirty="0" err="1" smtClean="0">
              <a:latin typeface="Verdana" pitchFamily="34" charset="0"/>
            </a:rPr>
            <a:t>one</a:t>
          </a:r>
          <a:endParaRPr lang="cs-CZ" sz="1800" dirty="0">
            <a:latin typeface="Verdana" pitchFamily="34" charset="0"/>
          </a:endParaRPr>
        </a:p>
      </dgm:t>
    </dgm:pt>
    <dgm:pt modelId="{198DF46A-4212-43AE-ABC7-543D4D89DE4D}" type="parTrans" cxnId="{036D218C-B34C-485F-BD9A-5457AED60746}">
      <dgm:prSet/>
      <dgm:spPr/>
      <dgm:t>
        <a:bodyPr/>
        <a:lstStyle/>
        <a:p>
          <a:endParaRPr lang="cs-CZ"/>
        </a:p>
      </dgm:t>
    </dgm:pt>
    <dgm:pt modelId="{64C4DD76-CD23-4AB1-AE81-2E1D98E23C16}" type="sibTrans" cxnId="{036D218C-B34C-485F-BD9A-5457AED60746}">
      <dgm:prSet/>
      <dgm:spPr/>
      <dgm:t>
        <a:bodyPr/>
        <a:lstStyle/>
        <a:p>
          <a:endParaRPr lang="cs-CZ"/>
        </a:p>
      </dgm:t>
    </dgm:pt>
    <dgm:pt modelId="{60C60EA8-7DC7-450E-8616-3C18359B110A}" type="pres">
      <dgm:prSet presAssocID="{E5ACD8D7-8B7A-4628-AF95-148E12CE154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BA7EBCE-D213-46D5-8216-620823B68BA9}" type="pres">
      <dgm:prSet presAssocID="{4AE8E2BA-B6C2-405E-BE97-D5DC08079F6D}" presName="parentText" presStyleLbl="node1" presStyleIdx="0" presStyleCnt="2" custLinFactNeighborY="-953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C9FBEF-CA40-49B6-8B44-2B2371BF7A0C}" type="pres">
      <dgm:prSet presAssocID="{FFC9805B-662B-4328-AFF4-14AA153A3BBD}" presName="spacer" presStyleCnt="0"/>
      <dgm:spPr/>
    </dgm:pt>
    <dgm:pt modelId="{9A955555-8019-4344-9F55-5715199A0D58}" type="pres">
      <dgm:prSet presAssocID="{E62DB02E-311B-4C00-BC49-929DE49E7771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40BEB72-1C77-46BA-8FEF-2C117E079939}" srcId="{E5ACD8D7-8B7A-4628-AF95-148E12CE154C}" destId="{4AE8E2BA-B6C2-405E-BE97-D5DC08079F6D}" srcOrd="0" destOrd="0" parTransId="{8C24D48C-2C49-4509-8571-E46B1697C5E4}" sibTransId="{FFC9805B-662B-4328-AFF4-14AA153A3BBD}"/>
    <dgm:cxn modelId="{036D218C-B34C-485F-BD9A-5457AED60746}" srcId="{E5ACD8D7-8B7A-4628-AF95-148E12CE154C}" destId="{E62DB02E-311B-4C00-BC49-929DE49E7771}" srcOrd="1" destOrd="0" parTransId="{198DF46A-4212-43AE-ABC7-543D4D89DE4D}" sibTransId="{64C4DD76-CD23-4AB1-AE81-2E1D98E23C16}"/>
    <dgm:cxn modelId="{C7A4A19D-27F6-4DA1-ADDC-4FA6B6891062}" type="presOf" srcId="{E5ACD8D7-8B7A-4628-AF95-148E12CE154C}" destId="{60C60EA8-7DC7-450E-8616-3C18359B110A}" srcOrd="0" destOrd="0" presId="urn:microsoft.com/office/officeart/2005/8/layout/vList2"/>
    <dgm:cxn modelId="{0411FA42-27B9-428A-AD0A-B89038DE1EEF}" type="presOf" srcId="{4AE8E2BA-B6C2-405E-BE97-D5DC08079F6D}" destId="{DBA7EBCE-D213-46D5-8216-620823B68BA9}" srcOrd="0" destOrd="0" presId="urn:microsoft.com/office/officeart/2005/8/layout/vList2"/>
    <dgm:cxn modelId="{46B098CF-A691-45DC-8301-FD5BB2D44006}" type="presOf" srcId="{E62DB02E-311B-4C00-BC49-929DE49E7771}" destId="{9A955555-8019-4344-9F55-5715199A0D58}" srcOrd="0" destOrd="0" presId="urn:microsoft.com/office/officeart/2005/8/layout/vList2"/>
    <dgm:cxn modelId="{89CC3124-1F09-470E-826E-FE4FA45E7CDB}" type="presParOf" srcId="{60C60EA8-7DC7-450E-8616-3C18359B110A}" destId="{DBA7EBCE-D213-46D5-8216-620823B68BA9}" srcOrd="0" destOrd="0" presId="urn:microsoft.com/office/officeart/2005/8/layout/vList2"/>
    <dgm:cxn modelId="{C83EF4B9-D2E4-4107-B034-3FF702AE0F80}" type="presParOf" srcId="{60C60EA8-7DC7-450E-8616-3C18359B110A}" destId="{EDC9FBEF-CA40-49B6-8B44-2B2371BF7A0C}" srcOrd="1" destOrd="0" presId="urn:microsoft.com/office/officeart/2005/8/layout/vList2"/>
    <dgm:cxn modelId="{415C0D9B-831D-4FD5-A132-335812D5F4E9}" type="presParOf" srcId="{60C60EA8-7DC7-450E-8616-3C18359B110A}" destId="{9A955555-8019-4344-9F55-5715199A0D58}" srcOrd="2" destOrd="0" presId="urn:microsoft.com/office/officeart/2005/8/layout/vList2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5ACD8D7-8B7A-4628-AF95-148E12CE154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0C60EA8-7DC7-450E-8616-3C18359B110A}" type="pres">
      <dgm:prSet presAssocID="{E5ACD8D7-8B7A-4628-AF95-148E12CE154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449E7381-68C3-4204-904B-7065846E1A67}" type="presOf" srcId="{E5ACD8D7-8B7A-4628-AF95-148E12CE154C}" destId="{60C60EA8-7DC7-450E-8616-3C18359B110A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E5ACD8D7-8B7A-4628-AF95-148E12CE154C}" type="doc">
      <dgm:prSet loTypeId="urn:microsoft.com/office/officeart/2005/8/layout/vList2" loCatId="list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AE8E2BA-B6C2-405E-BE97-D5DC08079F6D}">
      <dgm:prSet phldrT="[Text]" custT="1"/>
      <dgm:spPr/>
      <dgm:t>
        <a:bodyPr/>
        <a:lstStyle/>
        <a:p>
          <a:r>
            <a:rPr lang="cs-CZ" sz="1800" dirty="0" smtClean="0">
              <a:latin typeface="Verdana" pitchFamily="34" charset="0"/>
            </a:rPr>
            <a:t>1077  ten </a:t>
          </a:r>
          <a:r>
            <a:rPr lang="cs-CZ" sz="1800" dirty="0" err="1" smtClean="0">
              <a:latin typeface="Verdana" pitchFamily="34" charset="0"/>
            </a:rPr>
            <a:t>seventy</a:t>
          </a:r>
          <a:r>
            <a:rPr lang="cs-CZ" sz="1800" dirty="0" smtClean="0">
              <a:latin typeface="Verdana" pitchFamily="34" charset="0"/>
            </a:rPr>
            <a:t>-</a:t>
          </a:r>
          <a:r>
            <a:rPr lang="cs-CZ" sz="1800" dirty="0" err="1" smtClean="0">
              <a:latin typeface="Verdana" pitchFamily="34" charset="0"/>
            </a:rPr>
            <a:t>seven</a:t>
          </a:r>
          <a:endParaRPr lang="cs-CZ" sz="1800" dirty="0">
            <a:latin typeface="Verdana" pitchFamily="34" charset="0"/>
          </a:endParaRPr>
        </a:p>
      </dgm:t>
    </dgm:pt>
    <dgm:pt modelId="{8C24D48C-2C49-4509-8571-E46B1697C5E4}" type="parTrans" cxnId="{040BEB72-1C77-46BA-8FEF-2C117E079939}">
      <dgm:prSet/>
      <dgm:spPr/>
      <dgm:t>
        <a:bodyPr/>
        <a:lstStyle/>
        <a:p>
          <a:endParaRPr lang="cs-CZ"/>
        </a:p>
      </dgm:t>
    </dgm:pt>
    <dgm:pt modelId="{FFC9805B-662B-4328-AFF4-14AA153A3BBD}" type="sibTrans" cxnId="{040BEB72-1C77-46BA-8FEF-2C117E079939}">
      <dgm:prSet/>
      <dgm:spPr/>
      <dgm:t>
        <a:bodyPr/>
        <a:lstStyle/>
        <a:p>
          <a:endParaRPr lang="cs-CZ"/>
        </a:p>
      </dgm:t>
    </dgm:pt>
    <dgm:pt modelId="{E62DB02E-311B-4C00-BC49-929DE49E7771}">
      <dgm:prSet phldrT="[Text]" custT="1"/>
      <dgm:spPr/>
      <dgm:t>
        <a:bodyPr/>
        <a:lstStyle/>
        <a:p>
          <a:r>
            <a:rPr lang="cs-CZ" sz="1800" dirty="0" smtClean="0">
              <a:latin typeface="Verdana" pitchFamily="34" charset="0"/>
            </a:rPr>
            <a:t>1999  </a:t>
          </a:r>
          <a:r>
            <a:rPr lang="cs-CZ" sz="1800" dirty="0" err="1" smtClean="0">
              <a:latin typeface="Verdana" pitchFamily="34" charset="0"/>
            </a:rPr>
            <a:t>nineteen</a:t>
          </a:r>
          <a:r>
            <a:rPr lang="cs-CZ" sz="1800" dirty="0" smtClean="0">
              <a:latin typeface="Verdana" pitchFamily="34" charset="0"/>
            </a:rPr>
            <a:t> </a:t>
          </a:r>
          <a:r>
            <a:rPr lang="cs-CZ" sz="1800" dirty="0" err="1" smtClean="0">
              <a:latin typeface="Verdana" pitchFamily="34" charset="0"/>
            </a:rPr>
            <a:t>ninety</a:t>
          </a:r>
          <a:r>
            <a:rPr lang="cs-CZ" sz="1800" dirty="0" smtClean="0">
              <a:latin typeface="Verdana" pitchFamily="34" charset="0"/>
            </a:rPr>
            <a:t>-</a:t>
          </a:r>
          <a:r>
            <a:rPr lang="cs-CZ" sz="1800" dirty="0" err="1" smtClean="0">
              <a:latin typeface="Verdana" pitchFamily="34" charset="0"/>
            </a:rPr>
            <a:t>nine</a:t>
          </a:r>
          <a:endParaRPr lang="cs-CZ" sz="1800" dirty="0">
            <a:latin typeface="Verdana" pitchFamily="34" charset="0"/>
          </a:endParaRPr>
        </a:p>
      </dgm:t>
    </dgm:pt>
    <dgm:pt modelId="{198DF46A-4212-43AE-ABC7-543D4D89DE4D}" type="parTrans" cxnId="{036D218C-B34C-485F-BD9A-5457AED60746}">
      <dgm:prSet/>
      <dgm:spPr/>
      <dgm:t>
        <a:bodyPr/>
        <a:lstStyle/>
        <a:p>
          <a:endParaRPr lang="cs-CZ"/>
        </a:p>
      </dgm:t>
    </dgm:pt>
    <dgm:pt modelId="{64C4DD76-CD23-4AB1-AE81-2E1D98E23C16}" type="sibTrans" cxnId="{036D218C-B34C-485F-BD9A-5457AED60746}">
      <dgm:prSet/>
      <dgm:spPr/>
      <dgm:t>
        <a:bodyPr/>
        <a:lstStyle/>
        <a:p>
          <a:endParaRPr lang="cs-CZ"/>
        </a:p>
      </dgm:t>
    </dgm:pt>
    <dgm:pt modelId="{60C60EA8-7DC7-450E-8616-3C18359B110A}" type="pres">
      <dgm:prSet presAssocID="{E5ACD8D7-8B7A-4628-AF95-148E12CE154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BA7EBCE-D213-46D5-8216-620823B68BA9}" type="pres">
      <dgm:prSet presAssocID="{4AE8E2BA-B6C2-405E-BE97-D5DC08079F6D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C9FBEF-CA40-49B6-8B44-2B2371BF7A0C}" type="pres">
      <dgm:prSet presAssocID="{FFC9805B-662B-4328-AFF4-14AA153A3BBD}" presName="spacer" presStyleCnt="0"/>
      <dgm:spPr/>
    </dgm:pt>
    <dgm:pt modelId="{9A955555-8019-4344-9F55-5715199A0D58}" type="pres">
      <dgm:prSet presAssocID="{E62DB02E-311B-4C00-BC49-929DE49E7771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40BEB72-1C77-46BA-8FEF-2C117E079939}" srcId="{E5ACD8D7-8B7A-4628-AF95-148E12CE154C}" destId="{4AE8E2BA-B6C2-405E-BE97-D5DC08079F6D}" srcOrd="0" destOrd="0" parTransId="{8C24D48C-2C49-4509-8571-E46B1697C5E4}" sibTransId="{FFC9805B-662B-4328-AFF4-14AA153A3BBD}"/>
    <dgm:cxn modelId="{DAA684DB-7AC3-4163-9CC4-D34463C926E1}" type="presOf" srcId="{4AE8E2BA-B6C2-405E-BE97-D5DC08079F6D}" destId="{DBA7EBCE-D213-46D5-8216-620823B68BA9}" srcOrd="0" destOrd="0" presId="urn:microsoft.com/office/officeart/2005/8/layout/vList2"/>
    <dgm:cxn modelId="{036D218C-B34C-485F-BD9A-5457AED60746}" srcId="{E5ACD8D7-8B7A-4628-AF95-148E12CE154C}" destId="{E62DB02E-311B-4C00-BC49-929DE49E7771}" srcOrd="1" destOrd="0" parTransId="{198DF46A-4212-43AE-ABC7-543D4D89DE4D}" sibTransId="{64C4DD76-CD23-4AB1-AE81-2E1D98E23C16}"/>
    <dgm:cxn modelId="{688CCDC8-4F16-4FD3-96B3-BABCA2CD2C51}" type="presOf" srcId="{E62DB02E-311B-4C00-BC49-929DE49E7771}" destId="{9A955555-8019-4344-9F55-5715199A0D58}" srcOrd="0" destOrd="0" presId="urn:microsoft.com/office/officeart/2005/8/layout/vList2"/>
    <dgm:cxn modelId="{7058B7FC-E52F-449D-A654-572D444EFB92}" type="presOf" srcId="{E5ACD8D7-8B7A-4628-AF95-148E12CE154C}" destId="{60C60EA8-7DC7-450E-8616-3C18359B110A}" srcOrd="0" destOrd="0" presId="urn:microsoft.com/office/officeart/2005/8/layout/vList2"/>
    <dgm:cxn modelId="{46C05A34-5452-4E97-937D-D6C04E062571}" type="presParOf" srcId="{60C60EA8-7DC7-450E-8616-3C18359B110A}" destId="{DBA7EBCE-D213-46D5-8216-620823B68BA9}" srcOrd="0" destOrd="0" presId="urn:microsoft.com/office/officeart/2005/8/layout/vList2"/>
    <dgm:cxn modelId="{E678BFDF-0BE0-42BB-B2EB-DEECE9938113}" type="presParOf" srcId="{60C60EA8-7DC7-450E-8616-3C18359B110A}" destId="{EDC9FBEF-CA40-49B6-8B44-2B2371BF7A0C}" srcOrd="1" destOrd="0" presId="urn:microsoft.com/office/officeart/2005/8/layout/vList2"/>
    <dgm:cxn modelId="{595F3B7F-95DF-4D4A-9A04-F9B8E3BD1460}" type="presParOf" srcId="{60C60EA8-7DC7-450E-8616-3C18359B110A}" destId="{9A955555-8019-4344-9F55-5715199A0D58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E5ACD8D7-8B7A-4628-AF95-148E12CE154C}" type="doc">
      <dgm:prSet loTypeId="urn:microsoft.com/office/officeart/2005/8/layout/vList2" loCatId="list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AE8E2BA-B6C2-405E-BE97-D5DC08079F6D}">
      <dgm:prSet phldrT="[Text]" custT="1"/>
      <dgm:spPr/>
      <dgm:t>
        <a:bodyPr/>
        <a:lstStyle/>
        <a:p>
          <a:r>
            <a:rPr lang="cs-CZ" sz="1800" dirty="0" smtClean="0">
              <a:latin typeface="Verdana" pitchFamily="34" charset="0"/>
            </a:rPr>
            <a:t>2000  </a:t>
          </a:r>
          <a:r>
            <a:rPr lang="cs-CZ" sz="1800" dirty="0" err="1" smtClean="0">
              <a:latin typeface="Verdana" pitchFamily="34" charset="0"/>
            </a:rPr>
            <a:t>year</a:t>
          </a:r>
          <a:r>
            <a:rPr lang="cs-CZ" sz="1800" dirty="0" smtClean="0">
              <a:latin typeface="Verdana" pitchFamily="34" charset="0"/>
            </a:rPr>
            <a:t> </a:t>
          </a:r>
          <a:r>
            <a:rPr lang="cs-CZ" sz="1800" dirty="0" err="1" smtClean="0">
              <a:latin typeface="Verdana" pitchFamily="34" charset="0"/>
            </a:rPr>
            <a:t>two</a:t>
          </a:r>
          <a:r>
            <a:rPr lang="cs-CZ" sz="1800" dirty="0" smtClean="0">
              <a:latin typeface="Verdana" pitchFamily="34" charset="0"/>
            </a:rPr>
            <a:t> </a:t>
          </a:r>
          <a:r>
            <a:rPr lang="cs-CZ" sz="1800" dirty="0" err="1" smtClean="0">
              <a:latin typeface="Verdana" pitchFamily="34" charset="0"/>
            </a:rPr>
            <a:t>thousand</a:t>
          </a:r>
          <a:endParaRPr lang="cs-CZ" sz="1800" dirty="0">
            <a:latin typeface="Verdana" pitchFamily="34" charset="0"/>
          </a:endParaRPr>
        </a:p>
      </dgm:t>
    </dgm:pt>
    <dgm:pt modelId="{8C24D48C-2C49-4509-8571-E46B1697C5E4}" type="parTrans" cxnId="{040BEB72-1C77-46BA-8FEF-2C117E079939}">
      <dgm:prSet/>
      <dgm:spPr/>
      <dgm:t>
        <a:bodyPr/>
        <a:lstStyle/>
        <a:p>
          <a:endParaRPr lang="cs-CZ"/>
        </a:p>
      </dgm:t>
    </dgm:pt>
    <dgm:pt modelId="{FFC9805B-662B-4328-AFF4-14AA153A3BBD}" type="sibTrans" cxnId="{040BEB72-1C77-46BA-8FEF-2C117E079939}">
      <dgm:prSet/>
      <dgm:spPr/>
      <dgm:t>
        <a:bodyPr/>
        <a:lstStyle/>
        <a:p>
          <a:endParaRPr lang="cs-CZ"/>
        </a:p>
      </dgm:t>
    </dgm:pt>
    <dgm:pt modelId="{E62DB02E-311B-4C00-BC49-929DE49E7771}">
      <dgm:prSet phldrT="[Text]" custT="1"/>
      <dgm:spPr/>
      <dgm:t>
        <a:bodyPr/>
        <a:lstStyle/>
        <a:p>
          <a:r>
            <a:rPr lang="cs-CZ" sz="1800" dirty="0" smtClean="0">
              <a:latin typeface="Verdana" pitchFamily="34" charset="0"/>
            </a:rPr>
            <a:t>2001  </a:t>
          </a:r>
          <a:r>
            <a:rPr lang="cs-CZ" sz="1800" dirty="0" err="1" smtClean="0">
              <a:latin typeface="Verdana" pitchFamily="34" charset="0"/>
            </a:rPr>
            <a:t>two</a:t>
          </a:r>
          <a:r>
            <a:rPr lang="cs-CZ" sz="1800" dirty="0" smtClean="0">
              <a:latin typeface="Verdana" pitchFamily="34" charset="0"/>
            </a:rPr>
            <a:t> </a:t>
          </a:r>
          <a:r>
            <a:rPr lang="cs-CZ" sz="1800" dirty="0" err="1" smtClean="0">
              <a:latin typeface="Verdana" pitchFamily="34" charset="0"/>
            </a:rPr>
            <a:t>thousand</a:t>
          </a:r>
          <a:r>
            <a:rPr lang="cs-CZ" sz="1800" dirty="0" smtClean="0">
              <a:latin typeface="Verdana" pitchFamily="34" charset="0"/>
            </a:rPr>
            <a:t> (</a:t>
          </a:r>
          <a:r>
            <a:rPr lang="cs-CZ" sz="1800" dirty="0" err="1" smtClean="0">
              <a:latin typeface="Verdana" pitchFamily="34" charset="0"/>
            </a:rPr>
            <a:t>and</a:t>
          </a:r>
          <a:r>
            <a:rPr lang="cs-CZ" sz="1800" dirty="0" smtClean="0">
              <a:latin typeface="Verdana" pitchFamily="34" charset="0"/>
            </a:rPr>
            <a:t>) </a:t>
          </a:r>
          <a:r>
            <a:rPr lang="cs-CZ" sz="1800" dirty="0" err="1" smtClean="0">
              <a:latin typeface="Verdana" pitchFamily="34" charset="0"/>
            </a:rPr>
            <a:t>one</a:t>
          </a:r>
          <a:endParaRPr lang="cs-CZ" sz="1800" dirty="0">
            <a:latin typeface="Verdana" pitchFamily="34" charset="0"/>
          </a:endParaRPr>
        </a:p>
      </dgm:t>
    </dgm:pt>
    <dgm:pt modelId="{198DF46A-4212-43AE-ABC7-543D4D89DE4D}" type="parTrans" cxnId="{036D218C-B34C-485F-BD9A-5457AED60746}">
      <dgm:prSet/>
      <dgm:spPr/>
      <dgm:t>
        <a:bodyPr/>
        <a:lstStyle/>
        <a:p>
          <a:endParaRPr lang="cs-CZ"/>
        </a:p>
      </dgm:t>
    </dgm:pt>
    <dgm:pt modelId="{64C4DD76-CD23-4AB1-AE81-2E1D98E23C16}" type="sibTrans" cxnId="{036D218C-B34C-485F-BD9A-5457AED60746}">
      <dgm:prSet/>
      <dgm:spPr/>
      <dgm:t>
        <a:bodyPr/>
        <a:lstStyle/>
        <a:p>
          <a:endParaRPr lang="cs-CZ"/>
        </a:p>
      </dgm:t>
    </dgm:pt>
    <dgm:pt modelId="{60C60EA8-7DC7-450E-8616-3C18359B110A}" type="pres">
      <dgm:prSet presAssocID="{E5ACD8D7-8B7A-4628-AF95-148E12CE154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BA7EBCE-D213-46D5-8216-620823B68BA9}" type="pres">
      <dgm:prSet presAssocID="{4AE8E2BA-B6C2-405E-BE97-D5DC08079F6D}" presName="parentText" presStyleLbl="node1" presStyleIdx="0" presStyleCnt="2" custLinFactNeighborY="-953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C9FBEF-CA40-49B6-8B44-2B2371BF7A0C}" type="pres">
      <dgm:prSet presAssocID="{FFC9805B-662B-4328-AFF4-14AA153A3BBD}" presName="spacer" presStyleCnt="0"/>
      <dgm:spPr/>
    </dgm:pt>
    <dgm:pt modelId="{9A955555-8019-4344-9F55-5715199A0D58}" type="pres">
      <dgm:prSet presAssocID="{E62DB02E-311B-4C00-BC49-929DE49E7771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135255B-96BD-470B-B814-87597106C56C}" type="presOf" srcId="{4AE8E2BA-B6C2-405E-BE97-D5DC08079F6D}" destId="{DBA7EBCE-D213-46D5-8216-620823B68BA9}" srcOrd="0" destOrd="0" presId="urn:microsoft.com/office/officeart/2005/8/layout/vList2"/>
    <dgm:cxn modelId="{040BEB72-1C77-46BA-8FEF-2C117E079939}" srcId="{E5ACD8D7-8B7A-4628-AF95-148E12CE154C}" destId="{4AE8E2BA-B6C2-405E-BE97-D5DC08079F6D}" srcOrd="0" destOrd="0" parTransId="{8C24D48C-2C49-4509-8571-E46B1697C5E4}" sibTransId="{FFC9805B-662B-4328-AFF4-14AA153A3BBD}"/>
    <dgm:cxn modelId="{036D218C-B34C-485F-BD9A-5457AED60746}" srcId="{E5ACD8D7-8B7A-4628-AF95-148E12CE154C}" destId="{E62DB02E-311B-4C00-BC49-929DE49E7771}" srcOrd="1" destOrd="0" parTransId="{198DF46A-4212-43AE-ABC7-543D4D89DE4D}" sibTransId="{64C4DD76-CD23-4AB1-AE81-2E1D98E23C16}"/>
    <dgm:cxn modelId="{9CAA55DC-08C9-4737-BEAF-A82E4CF879E2}" type="presOf" srcId="{E62DB02E-311B-4C00-BC49-929DE49E7771}" destId="{9A955555-8019-4344-9F55-5715199A0D58}" srcOrd="0" destOrd="0" presId="urn:microsoft.com/office/officeart/2005/8/layout/vList2"/>
    <dgm:cxn modelId="{1768CE24-F5B2-46B0-9B5E-242A766B984D}" type="presOf" srcId="{E5ACD8D7-8B7A-4628-AF95-148E12CE154C}" destId="{60C60EA8-7DC7-450E-8616-3C18359B110A}" srcOrd="0" destOrd="0" presId="urn:microsoft.com/office/officeart/2005/8/layout/vList2"/>
    <dgm:cxn modelId="{A7173C2C-7896-41A4-9CB6-F1824D7897AE}" type="presParOf" srcId="{60C60EA8-7DC7-450E-8616-3C18359B110A}" destId="{DBA7EBCE-D213-46D5-8216-620823B68BA9}" srcOrd="0" destOrd="0" presId="urn:microsoft.com/office/officeart/2005/8/layout/vList2"/>
    <dgm:cxn modelId="{E5BE38C9-5071-4210-9495-E3A4A4C09340}" type="presParOf" srcId="{60C60EA8-7DC7-450E-8616-3C18359B110A}" destId="{EDC9FBEF-CA40-49B6-8B44-2B2371BF7A0C}" srcOrd="1" destOrd="0" presId="urn:microsoft.com/office/officeart/2005/8/layout/vList2"/>
    <dgm:cxn modelId="{C5ADFBD7-6979-4928-BC19-F7D219740D8C}" type="presParOf" srcId="{60C60EA8-7DC7-450E-8616-3C18359B110A}" destId="{9A955555-8019-4344-9F55-5715199A0D58}" srcOrd="2" destOrd="0" presId="urn:microsoft.com/office/officeart/2005/8/layout/vList2"/>
  </dgm:cxnLst>
  <dgm:bg>
    <a:noFill/>
  </dgm:bg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E5ACD8D7-8B7A-4628-AF95-148E12CE154C}" type="doc">
      <dgm:prSet loTypeId="urn:microsoft.com/office/officeart/2005/8/layout/vList2" loCatId="list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AE8E2BA-B6C2-405E-BE97-D5DC08079F6D}">
      <dgm:prSet phldrT="[Text]" custT="1"/>
      <dgm:spPr/>
      <dgm:t>
        <a:bodyPr/>
        <a:lstStyle/>
        <a:p>
          <a:r>
            <a:rPr lang="cs-CZ" sz="1800" dirty="0" smtClean="0">
              <a:latin typeface="Verdana" pitchFamily="34" charset="0"/>
            </a:rPr>
            <a:t>2010  </a:t>
          </a:r>
          <a:r>
            <a:rPr lang="cs-CZ" sz="1800" dirty="0" err="1" smtClean="0">
              <a:latin typeface="Verdana" pitchFamily="34" charset="0"/>
            </a:rPr>
            <a:t>two</a:t>
          </a:r>
          <a:r>
            <a:rPr lang="cs-CZ" sz="1800" dirty="0" smtClean="0">
              <a:latin typeface="Verdana" pitchFamily="34" charset="0"/>
            </a:rPr>
            <a:t> </a:t>
          </a:r>
          <a:r>
            <a:rPr lang="cs-CZ" sz="1800" dirty="0" err="1" smtClean="0">
              <a:latin typeface="Verdana" pitchFamily="34" charset="0"/>
            </a:rPr>
            <a:t>thousand</a:t>
          </a:r>
          <a:r>
            <a:rPr lang="cs-CZ" sz="1800" dirty="0" smtClean="0">
              <a:latin typeface="Verdana" pitchFamily="34" charset="0"/>
            </a:rPr>
            <a:t> (</a:t>
          </a:r>
          <a:r>
            <a:rPr lang="cs-CZ" sz="1800" dirty="0" err="1" smtClean="0">
              <a:latin typeface="Verdana" pitchFamily="34" charset="0"/>
            </a:rPr>
            <a:t>and</a:t>
          </a:r>
          <a:r>
            <a:rPr lang="cs-CZ" sz="1800" dirty="0" smtClean="0">
              <a:latin typeface="Verdana" pitchFamily="34" charset="0"/>
            </a:rPr>
            <a:t>) ten</a:t>
          </a:r>
          <a:endParaRPr lang="cs-CZ" sz="1800" dirty="0">
            <a:latin typeface="Verdana" pitchFamily="34" charset="0"/>
          </a:endParaRPr>
        </a:p>
      </dgm:t>
    </dgm:pt>
    <dgm:pt modelId="{8C24D48C-2C49-4509-8571-E46B1697C5E4}" type="parTrans" cxnId="{040BEB72-1C77-46BA-8FEF-2C117E079939}">
      <dgm:prSet/>
      <dgm:spPr/>
      <dgm:t>
        <a:bodyPr/>
        <a:lstStyle/>
        <a:p>
          <a:endParaRPr lang="cs-CZ"/>
        </a:p>
      </dgm:t>
    </dgm:pt>
    <dgm:pt modelId="{FFC9805B-662B-4328-AFF4-14AA153A3BBD}" type="sibTrans" cxnId="{040BEB72-1C77-46BA-8FEF-2C117E079939}">
      <dgm:prSet/>
      <dgm:spPr/>
      <dgm:t>
        <a:bodyPr/>
        <a:lstStyle/>
        <a:p>
          <a:endParaRPr lang="cs-CZ"/>
        </a:p>
      </dgm:t>
    </dgm:pt>
    <dgm:pt modelId="{E62DB02E-311B-4C00-BC49-929DE49E7771}">
      <dgm:prSet phldrT="[Text]" custT="1"/>
      <dgm:spPr/>
      <dgm:t>
        <a:bodyPr/>
        <a:lstStyle/>
        <a:p>
          <a:r>
            <a:rPr lang="cs-CZ" sz="1800" dirty="0" smtClean="0">
              <a:latin typeface="Verdana" pitchFamily="34" charset="0"/>
            </a:rPr>
            <a:t>2012 </a:t>
          </a:r>
          <a:r>
            <a:rPr lang="cs-CZ" sz="1800" dirty="0" err="1" smtClean="0">
              <a:latin typeface="Verdana" pitchFamily="34" charset="0"/>
            </a:rPr>
            <a:t>two</a:t>
          </a:r>
          <a:r>
            <a:rPr lang="cs-CZ" sz="1800" dirty="0" smtClean="0">
              <a:latin typeface="Verdana" pitchFamily="34" charset="0"/>
            </a:rPr>
            <a:t> </a:t>
          </a:r>
          <a:r>
            <a:rPr lang="cs-CZ" sz="1800" dirty="0" err="1" smtClean="0">
              <a:latin typeface="Verdana" pitchFamily="34" charset="0"/>
            </a:rPr>
            <a:t>thousand</a:t>
          </a:r>
          <a:r>
            <a:rPr lang="cs-CZ" sz="1800" dirty="0" smtClean="0">
              <a:latin typeface="Verdana" pitchFamily="34" charset="0"/>
            </a:rPr>
            <a:t> (</a:t>
          </a:r>
          <a:r>
            <a:rPr lang="cs-CZ" sz="1800" dirty="0" err="1" smtClean="0">
              <a:latin typeface="Verdana" pitchFamily="34" charset="0"/>
            </a:rPr>
            <a:t>and</a:t>
          </a:r>
          <a:r>
            <a:rPr lang="cs-CZ" sz="1800" dirty="0" smtClean="0">
              <a:latin typeface="Verdana" pitchFamily="34" charset="0"/>
            </a:rPr>
            <a:t>) </a:t>
          </a:r>
          <a:r>
            <a:rPr lang="cs-CZ" sz="1800" dirty="0" err="1" smtClean="0">
              <a:latin typeface="Verdana" pitchFamily="34" charset="0"/>
            </a:rPr>
            <a:t>twelve</a:t>
          </a:r>
          <a:endParaRPr lang="cs-CZ" sz="1800" dirty="0">
            <a:latin typeface="Verdana" pitchFamily="34" charset="0"/>
          </a:endParaRPr>
        </a:p>
      </dgm:t>
    </dgm:pt>
    <dgm:pt modelId="{198DF46A-4212-43AE-ABC7-543D4D89DE4D}" type="parTrans" cxnId="{036D218C-B34C-485F-BD9A-5457AED60746}">
      <dgm:prSet/>
      <dgm:spPr/>
      <dgm:t>
        <a:bodyPr/>
        <a:lstStyle/>
        <a:p>
          <a:endParaRPr lang="cs-CZ"/>
        </a:p>
      </dgm:t>
    </dgm:pt>
    <dgm:pt modelId="{64C4DD76-CD23-4AB1-AE81-2E1D98E23C16}" type="sibTrans" cxnId="{036D218C-B34C-485F-BD9A-5457AED60746}">
      <dgm:prSet/>
      <dgm:spPr/>
      <dgm:t>
        <a:bodyPr/>
        <a:lstStyle/>
        <a:p>
          <a:endParaRPr lang="cs-CZ"/>
        </a:p>
      </dgm:t>
    </dgm:pt>
    <dgm:pt modelId="{60C60EA8-7DC7-450E-8616-3C18359B110A}" type="pres">
      <dgm:prSet presAssocID="{E5ACD8D7-8B7A-4628-AF95-148E12CE154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BA7EBCE-D213-46D5-8216-620823B68BA9}" type="pres">
      <dgm:prSet presAssocID="{4AE8E2BA-B6C2-405E-BE97-D5DC08079F6D}" presName="parentText" presStyleLbl="node1" presStyleIdx="0" presStyleCnt="2" custLinFactNeighborY="-953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C9FBEF-CA40-49B6-8B44-2B2371BF7A0C}" type="pres">
      <dgm:prSet presAssocID="{FFC9805B-662B-4328-AFF4-14AA153A3BBD}" presName="spacer" presStyleCnt="0"/>
      <dgm:spPr/>
    </dgm:pt>
    <dgm:pt modelId="{9A955555-8019-4344-9F55-5715199A0D58}" type="pres">
      <dgm:prSet presAssocID="{E62DB02E-311B-4C00-BC49-929DE49E7771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40BEB72-1C77-46BA-8FEF-2C117E079939}" srcId="{E5ACD8D7-8B7A-4628-AF95-148E12CE154C}" destId="{4AE8E2BA-B6C2-405E-BE97-D5DC08079F6D}" srcOrd="0" destOrd="0" parTransId="{8C24D48C-2C49-4509-8571-E46B1697C5E4}" sibTransId="{FFC9805B-662B-4328-AFF4-14AA153A3BBD}"/>
    <dgm:cxn modelId="{036D218C-B34C-485F-BD9A-5457AED60746}" srcId="{E5ACD8D7-8B7A-4628-AF95-148E12CE154C}" destId="{E62DB02E-311B-4C00-BC49-929DE49E7771}" srcOrd="1" destOrd="0" parTransId="{198DF46A-4212-43AE-ABC7-543D4D89DE4D}" sibTransId="{64C4DD76-CD23-4AB1-AE81-2E1D98E23C16}"/>
    <dgm:cxn modelId="{9B43E08E-7A11-4655-AB9B-5414C48B2E41}" type="presOf" srcId="{4AE8E2BA-B6C2-405E-BE97-D5DC08079F6D}" destId="{DBA7EBCE-D213-46D5-8216-620823B68BA9}" srcOrd="0" destOrd="0" presId="urn:microsoft.com/office/officeart/2005/8/layout/vList2"/>
    <dgm:cxn modelId="{9B56023D-AA93-4140-BCDE-3C2934B18AB5}" type="presOf" srcId="{E62DB02E-311B-4C00-BC49-929DE49E7771}" destId="{9A955555-8019-4344-9F55-5715199A0D58}" srcOrd="0" destOrd="0" presId="urn:microsoft.com/office/officeart/2005/8/layout/vList2"/>
    <dgm:cxn modelId="{6F767F91-DA0D-4855-9846-C6A0A1A72344}" type="presOf" srcId="{E5ACD8D7-8B7A-4628-AF95-148E12CE154C}" destId="{60C60EA8-7DC7-450E-8616-3C18359B110A}" srcOrd="0" destOrd="0" presId="urn:microsoft.com/office/officeart/2005/8/layout/vList2"/>
    <dgm:cxn modelId="{B07B20CE-AA4A-4B3A-8363-9C77536677B7}" type="presParOf" srcId="{60C60EA8-7DC7-450E-8616-3C18359B110A}" destId="{DBA7EBCE-D213-46D5-8216-620823B68BA9}" srcOrd="0" destOrd="0" presId="urn:microsoft.com/office/officeart/2005/8/layout/vList2"/>
    <dgm:cxn modelId="{F3CEB467-211E-43FF-98CE-FE096609033D}" type="presParOf" srcId="{60C60EA8-7DC7-450E-8616-3C18359B110A}" destId="{EDC9FBEF-CA40-49B6-8B44-2B2371BF7A0C}" srcOrd="1" destOrd="0" presId="urn:microsoft.com/office/officeart/2005/8/layout/vList2"/>
    <dgm:cxn modelId="{174B2D4D-64AD-4237-A301-D025F2AF66E5}" type="presParOf" srcId="{60C60EA8-7DC7-450E-8616-3C18359B110A}" destId="{9A955555-8019-4344-9F55-5715199A0D58}" srcOrd="2" destOrd="0" presId="urn:microsoft.com/office/officeart/2005/8/layout/vList2"/>
  </dgm:cxnLst>
  <dgm:bg>
    <a:noFill/>
  </dgm:bg>
  <dgm:whole/>
  <dgm:extLst>
    <a:ext uri="http://schemas.microsoft.com/office/drawing/2008/diagram">
      <dsp:dataModelExt xmlns:dsp="http://schemas.microsoft.com/office/drawing/2008/diagram" relId="rId2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08A952D4-0364-45B4-B05E-4B5A01F3BB5D}" type="doc">
      <dgm:prSet loTypeId="urn:microsoft.com/office/officeart/2005/8/layout/vList2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B66ACAD3-811F-41DA-9B2E-ABD809D36622}">
      <dgm:prSet custT="1"/>
      <dgm:spPr/>
      <dgm:t>
        <a:bodyPr/>
        <a:lstStyle/>
        <a:p>
          <a:pPr algn="ctr"/>
          <a:r>
            <a:rPr lang="cs-CZ" sz="2400" dirty="0" smtClean="0">
              <a:latin typeface="Verdana" pitchFamily="34" charset="0"/>
            </a:rPr>
            <a:t>1995</a:t>
          </a:r>
          <a:endParaRPr lang="cs-CZ" sz="2400" dirty="0">
            <a:latin typeface="Verdana" pitchFamily="34" charset="0"/>
          </a:endParaRPr>
        </a:p>
      </dgm:t>
    </dgm:pt>
    <dgm:pt modelId="{001BBBD5-76F1-43C3-883D-A69C51D69DC8}" type="parTrans" cxnId="{A4CAA450-466C-40F5-B7C2-8C721F59FE84}">
      <dgm:prSet/>
      <dgm:spPr/>
      <dgm:t>
        <a:bodyPr/>
        <a:lstStyle/>
        <a:p>
          <a:endParaRPr lang="cs-CZ"/>
        </a:p>
      </dgm:t>
    </dgm:pt>
    <dgm:pt modelId="{1C816E1A-105C-4E2A-A1CF-0AA99C5DA1FC}" type="sibTrans" cxnId="{A4CAA450-466C-40F5-B7C2-8C721F59FE84}">
      <dgm:prSet/>
      <dgm:spPr/>
      <dgm:t>
        <a:bodyPr/>
        <a:lstStyle/>
        <a:p>
          <a:endParaRPr lang="cs-CZ"/>
        </a:p>
      </dgm:t>
    </dgm:pt>
    <dgm:pt modelId="{7A067AC6-C6FA-4704-881E-07D66A2DA750}">
      <dgm:prSet custT="1"/>
      <dgm:spPr/>
      <dgm:t>
        <a:bodyPr/>
        <a:lstStyle/>
        <a:p>
          <a:pPr algn="ctr"/>
          <a:r>
            <a:rPr lang="cs-CZ" sz="2400" dirty="0" smtClean="0">
              <a:latin typeface="Verdana" pitchFamily="34" charset="0"/>
            </a:rPr>
            <a:t>1452</a:t>
          </a:r>
          <a:endParaRPr lang="cs-CZ" sz="2400" dirty="0">
            <a:latin typeface="Verdana" pitchFamily="34" charset="0"/>
          </a:endParaRPr>
        </a:p>
      </dgm:t>
    </dgm:pt>
    <dgm:pt modelId="{CE322E7F-4F41-4CBE-9918-AEBB258C9ABA}" type="parTrans" cxnId="{FE74B51C-CF74-4494-980D-701071407CD1}">
      <dgm:prSet/>
      <dgm:spPr/>
      <dgm:t>
        <a:bodyPr/>
        <a:lstStyle/>
        <a:p>
          <a:endParaRPr lang="cs-CZ"/>
        </a:p>
      </dgm:t>
    </dgm:pt>
    <dgm:pt modelId="{9A9CFB40-1EC8-4105-8D04-4493A68F03CB}" type="sibTrans" cxnId="{FE74B51C-CF74-4494-980D-701071407CD1}">
      <dgm:prSet/>
      <dgm:spPr/>
      <dgm:t>
        <a:bodyPr/>
        <a:lstStyle/>
        <a:p>
          <a:endParaRPr lang="cs-CZ"/>
        </a:p>
      </dgm:t>
    </dgm:pt>
    <dgm:pt modelId="{C2126B8F-5556-4FFC-8F8C-0C7015D3330C}">
      <dgm:prSet custT="1"/>
      <dgm:spPr/>
      <dgm:t>
        <a:bodyPr/>
        <a:lstStyle/>
        <a:p>
          <a:pPr algn="ctr"/>
          <a:r>
            <a:rPr lang="cs-CZ" sz="2400" dirty="0" smtClean="0">
              <a:latin typeface="Verdana" pitchFamily="34" charset="0"/>
            </a:rPr>
            <a:t>1298</a:t>
          </a:r>
          <a:endParaRPr lang="cs-CZ" sz="2400" dirty="0">
            <a:latin typeface="Verdana" pitchFamily="34" charset="0"/>
          </a:endParaRPr>
        </a:p>
      </dgm:t>
    </dgm:pt>
    <dgm:pt modelId="{FB6BF927-8766-4D8F-AE64-0F7D7CBF6650}" type="parTrans" cxnId="{15665AE3-39C9-44E5-ABF2-5A66E355CBF1}">
      <dgm:prSet/>
      <dgm:spPr/>
      <dgm:t>
        <a:bodyPr/>
        <a:lstStyle/>
        <a:p>
          <a:endParaRPr lang="cs-CZ"/>
        </a:p>
      </dgm:t>
    </dgm:pt>
    <dgm:pt modelId="{2B4F35A5-3EF3-4BCB-BE79-AC4AFC48E85E}" type="sibTrans" cxnId="{15665AE3-39C9-44E5-ABF2-5A66E355CBF1}">
      <dgm:prSet/>
      <dgm:spPr/>
      <dgm:t>
        <a:bodyPr/>
        <a:lstStyle/>
        <a:p>
          <a:endParaRPr lang="cs-CZ"/>
        </a:p>
      </dgm:t>
    </dgm:pt>
    <dgm:pt modelId="{F4D47DD5-5C6F-4DA7-BA18-2F56476846DA}">
      <dgm:prSet custT="1"/>
      <dgm:spPr/>
      <dgm:t>
        <a:bodyPr/>
        <a:lstStyle/>
        <a:p>
          <a:pPr algn="ctr"/>
          <a:r>
            <a:rPr lang="cs-CZ" sz="2400" dirty="0" smtClean="0">
              <a:latin typeface="Verdana" pitchFamily="34" charset="0"/>
            </a:rPr>
            <a:t>2004</a:t>
          </a:r>
          <a:endParaRPr lang="cs-CZ" sz="2400" dirty="0">
            <a:latin typeface="Verdana" pitchFamily="34" charset="0"/>
          </a:endParaRPr>
        </a:p>
      </dgm:t>
    </dgm:pt>
    <dgm:pt modelId="{B3A3316D-7A94-4776-B8CF-7FBD996BCE0C}" type="parTrans" cxnId="{1CD5ECE7-9E73-4E1A-B5B3-88F5632A1BD8}">
      <dgm:prSet/>
      <dgm:spPr/>
      <dgm:t>
        <a:bodyPr/>
        <a:lstStyle/>
        <a:p>
          <a:endParaRPr lang="cs-CZ"/>
        </a:p>
      </dgm:t>
    </dgm:pt>
    <dgm:pt modelId="{4A1C84F6-EAD6-42F2-9DDA-03974C2A3199}" type="sibTrans" cxnId="{1CD5ECE7-9E73-4E1A-B5B3-88F5632A1BD8}">
      <dgm:prSet/>
      <dgm:spPr/>
      <dgm:t>
        <a:bodyPr/>
        <a:lstStyle/>
        <a:p>
          <a:endParaRPr lang="cs-CZ"/>
        </a:p>
      </dgm:t>
    </dgm:pt>
    <dgm:pt modelId="{35BCB737-05BA-482D-B9D4-10104E12CB94}">
      <dgm:prSet custT="1"/>
      <dgm:spPr/>
      <dgm:t>
        <a:bodyPr/>
        <a:lstStyle/>
        <a:p>
          <a:pPr algn="ctr"/>
          <a:r>
            <a:rPr lang="cs-CZ" sz="2400" dirty="0" smtClean="0">
              <a:latin typeface="Verdana" pitchFamily="34" charset="0"/>
            </a:rPr>
            <a:t>1995</a:t>
          </a:r>
          <a:endParaRPr lang="cs-CZ" sz="2400" dirty="0">
            <a:latin typeface="Verdana" pitchFamily="34" charset="0"/>
          </a:endParaRPr>
        </a:p>
      </dgm:t>
    </dgm:pt>
    <dgm:pt modelId="{2978B5AA-3209-417A-B48D-85718F199468}" type="parTrans" cxnId="{4A8290F7-20FC-44C9-9523-A1C8C22912E6}">
      <dgm:prSet/>
      <dgm:spPr/>
      <dgm:t>
        <a:bodyPr/>
        <a:lstStyle/>
        <a:p>
          <a:endParaRPr lang="cs-CZ"/>
        </a:p>
      </dgm:t>
    </dgm:pt>
    <dgm:pt modelId="{AED84AE8-5D56-45C4-B110-6D79FD697CFE}" type="sibTrans" cxnId="{4A8290F7-20FC-44C9-9523-A1C8C22912E6}">
      <dgm:prSet/>
      <dgm:spPr/>
      <dgm:t>
        <a:bodyPr/>
        <a:lstStyle/>
        <a:p>
          <a:endParaRPr lang="cs-CZ"/>
        </a:p>
      </dgm:t>
    </dgm:pt>
    <dgm:pt modelId="{8F0CEECD-D206-4653-A6D8-FCFEBECE50D4}" type="pres">
      <dgm:prSet presAssocID="{08A952D4-0364-45B4-B05E-4B5A01F3BB5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1902980-462E-41F1-B46E-EC4875C6C883}" type="pres">
      <dgm:prSet presAssocID="{B66ACAD3-811F-41DA-9B2E-ABD809D36622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A05A12-E41A-480F-83E4-A46804E4244D}" type="pres">
      <dgm:prSet presAssocID="{1C816E1A-105C-4E2A-A1CF-0AA99C5DA1FC}" presName="spacer" presStyleCnt="0"/>
      <dgm:spPr/>
    </dgm:pt>
    <dgm:pt modelId="{135AD30A-7D83-431B-9BBC-778A53A4FF80}" type="pres">
      <dgm:prSet presAssocID="{7A067AC6-C6FA-4704-881E-07D66A2DA75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00C6C7-C4B6-415A-9107-820F4EE540C8}" type="pres">
      <dgm:prSet presAssocID="{9A9CFB40-1EC8-4105-8D04-4493A68F03CB}" presName="spacer" presStyleCnt="0"/>
      <dgm:spPr/>
    </dgm:pt>
    <dgm:pt modelId="{A849DD0F-AFCA-4BAC-A91A-6CB43B5DCF0F}" type="pres">
      <dgm:prSet presAssocID="{C2126B8F-5556-4FFC-8F8C-0C7015D3330C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028404-BB33-49A3-9A82-8DD9980D968A}" type="pres">
      <dgm:prSet presAssocID="{2B4F35A5-3EF3-4BCB-BE79-AC4AFC48E85E}" presName="spacer" presStyleCnt="0"/>
      <dgm:spPr/>
    </dgm:pt>
    <dgm:pt modelId="{DDA845DB-B456-4163-AD22-7E9D1C68BC7D}" type="pres">
      <dgm:prSet presAssocID="{F4D47DD5-5C6F-4DA7-BA18-2F56476846DA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B9CBF8-AAA9-44D3-9EB4-7B0DF707EAC6}" type="pres">
      <dgm:prSet presAssocID="{4A1C84F6-EAD6-42F2-9DDA-03974C2A3199}" presName="spacer" presStyleCnt="0"/>
      <dgm:spPr/>
    </dgm:pt>
    <dgm:pt modelId="{789CBF73-5358-4E71-B24A-8C53B1CDD2F9}" type="pres">
      <dgm:prSet presAssocID="{35BCB737-05BA-482D-B9D4-10104E12CB94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CD5ECE7-9E73-4E1A-B5B3-88F5632A1BD8}" srcId="{08A952D4-0364-45B4-B05E-4B5A01F3BB5D}" destId="{F4D47DD5-5C6F-4DA7-BA18-2F56476846DA}" srcOrd="3" destOrd="0" parTransId="{B3A3316D-7A94-4776-B8CF-7FBD996BCE0C}" sibTransId="{4A1C84F6-EAD6-42F2-9DDA-03974C2A3199}"/>
    <dgm:cxn modelId="{86A3CE9C-9375-4451-A1FF-D2BF1C3A6F05}" type="presOf" srcId="{F4D47DD5-5C6F-4DA7-BA18-2F56476846DA}" destId="{DDA845DB-B456-4163-AD22-7E9D1C68BC7D}" srcOrd="0" destOrd="0" presId="urn:microsoft.com/office/officeart/2005/8/layout/vList2"/>
    <dgm:cxn modelId="{4A8290F7-20FC-44C9-9523-A1C8C22912E6}" srcId="{08A952D4-0364-45B4-B05E-4B5A01F3BB5D}" destId="{35BCB737-05BA-482D-B9D4-10104E12CB94}" srcOrd="4" destOrd="0" parTransId="{2978B5AA-3209-417A-B48D-85718F199468}" sibTransId="{AED84AE8-5D56-45C4-B110-6D79FD697CFE}"/>
    <dgm:cxn modelId="{D9B1367B-9706-450F-86B7-F636A6201213}" type="presOf" srcId="{35BCB737-05BA-482D-B9D4-10104E12CB94}" destId="{789CBF73-5358-4E71-B24A-8C53B1CDD2F9}" srcOrd="0" destOrd="0" presId="urn:microsoft.com/office/officeart/2005/8/layout/vList2"/>
    <dgm:cxn modelId="{A4CAA450-466C-40F5-B7C2-8C721F59FE84}" srcId="{08A952D4-0364-45B4-B05E-4B5A01F3BB5D}" destId="{B66ACAD3-811F-41DA-9B2E-ABD809D36622}" srcOrd="0" destOrd="0" parTransId="{001BBBD5-76F1-43C3-883D-A69C51D69DC8}" sibTransId="{1C816E1A-105C-4E2A-A1CF-0AA99C5DA1FC}"/>
    <dgm:cxn modelId="{3D758A16-F9A2-4C0B-9DB2-E08D687E504C}" type="presOf" srcId="{C2126B8F-5556-4FFC-8F8C-0C7015D3330C}" destId="{A849DD0F-AFCA-4BAC-A91A-6CB43B5DCF0F}" srcOrd="0" destOrd="0" presId="urn:microsoft.com/office/officeart/2005/8/layout/vList2"/>
    <dgm:cxn modelId="{D6B0369C-DD79-4660-BD56-38BC1767E4A9}" type="presOf" srcId="{B66ACAD3-811F-41DA-9B2E-ABD809D36622}" destId="{21902980-462E-41F1-B46E-EC4875C6C883}" srcOrd="0" destOrd="0" presId="urn:microsoft.com/office/officeart/2005/8/layout/vList2"/>
    <dgm:cxn modelId="{15665AE3-39C9-44E5-ABF2-5A66E355CBF1}" srcId="{08A952D4-0364-45B4-B05E-4B5A01F3BB5D}" destId="{C2126B8F-5556-4FFC-8F8C-0C7015D3330C}" srcOrd="2" destOrd="0" parTransId="{FB6BF927-8766-4D8F-AE64-0F7D7CBF6650}" sibTransId="{2B4F35A5-3EF3-4BCB-BE79-AC4AFC48E85E}"/>
    <dgm:cxn modelId="{9ED722A0-5515-4195-A6C6-6658778E2925}" type="presOf" srcId="{7A067AC6-C6FA-4704-881E-07D66A2DA750}" destId="{135AD30A-7D83-431B-9BBC-778A53A4FF80}" srcOrd="0" destOrd="0" presId="urn:microsoft.com/office/officeart/2005/8/layout/vList2"/>
    <dgm:cxn modelId="{FE74B51C-CF74-4494-980D-701071407CD1}" srcId="{08A952D4-0364-45B4-B05E-4B5A01F3BB5D}" destId="{7A067AC6-C6FA-4704-881E-07D66A2DA750}" srcOrd="1" destOrd="0" parTransId="{CE322E7F-4F41-4CBE-9918-AEBB258C9ABA}" sibTransId="{9A9CFB40-1EC8-4105-8D04-4493A68F03CB}"/>
    <dgm:cxn modelId="{F9F053A1-51FA-4A89-A6A0-0BBA668C368C}" type="presOf" srcId="{08A952D4-0364-45B4-B05E-4B5A01F3BB5D}" destId="{8F0CEECD-D206-4653-A6D8-FCFEBECE50D4}" srcOrd="0" destOrd="0" presId="urn:microsoft.com/office/officeart/2005/8/layout/vList2"/>
    <dgm:cxn modelId="{E52FAEE1-FF69-4EA2-82A7-EFFDBC85150F}" type="presParOf" srcId="{8F0CEECD-D206-4653-A6D8-FCFEBECE50D4}" destId="{21902980-462E-41F1-B46E-EC4875C6C883}" srcOrd="0" destOrd="0" presId="urn:microsoft.com/office/officeart/2005/8/layout/vList2"/>
    <dgm:cxn modelId="{101E1A51-7F04-46D4-A941-3FED5DC2269A}" type="presParOf" srcId="{8F0CEECD-D206-4653-A6D8-FCFEBECE50D4}" destId="{7AA05A12-E41A-480F-83E4-A46804E4244D}" srcOrd="1" destOrd="0" presId="urn:microsoft.com/office/officeart/2005/8/layout/vList2"/>
    <dgm:cxn modelId="{7EF36D81-F68B-48D5-B26E-8FB60BD162CA}" type="presParOf" srcId="{8F0CEECD-D206-4653-A6D8-FCFEBECE50D4}" destId="{135AD30A-7D83-431B-9BBC-778A53A4FF80}" srcOrd="2" destOrd="0" presId="urn:microsoft.com/office/officeart/2005/8/layout/vList2"/>
    <dgm:cxn modelId="{C9D801D7-C280-4B92-863D-EC48E2FEC91C}" type="presParOf" srcId="{8F0CEECD-D206-4653-A6D8-FCFEBECE50D4}" destId="{E100C6C7-C4B6-415A-9107-820F4EE540C8}" srcOrd="3" destOrd="0" presId="urn:microsoft.com/office/officeart/2005/8/layout/vList2"/>
    <dgm:cxn modelId="{4E4E4E3C-40CF-425A-A0CE-A812BB1F51AF}" type="presParOf" srcId="{8F0CEECD-D206-4653-A6D8-FCFEBECE50D4}" destId="{A849DD0F-AFCA-4BAC-A91A-6CB43B5DCF0F}" srcOrd="4" destOrd="0" presId="urn:microsoft.com/office/officeart/2005/8/layout/vList2"/>
    <dgm:cxn modelId="{E5E1A4FD-F8F6-4843-B353-0D746D896FAF}" type="presParOf" srcId="{8F0CEECD-D206-4653-A6D8-FCFEBECE50D4}" destId="{5A028404-BB33-49A3-9A82-8DD9980D968A}" srcOrd="5" destOrd="0" presId="urn:microsoft.com/office/officeart/2005/8/layout/vList2"/>
    <dgm:cxn modelId="{78018E5A-DB8E-4F78-8197-EFE4FD0477C6}" type="presParOf" srcId="{8F0CEECD-D206-4653-A6D8-FCFEBECE50D4}" destId="{DDA845DB-B456-4163-AD22-7E9D1C68BC7D}" srcOrd="6" destOrd="0" presId="urn:microsoft.com/office/officeart/2005/8/layout/vList2"/>
    <dgm:cxn modelId="{CF029616-5C54-4B0A-8657-4AB7355F3873}" type="presParOf" srcId="{8F0CEECD-D206-4653-A6D8-FCFEBECE50D4}" destId="{25B9CBF8-AAA9-44D3-9EB4-7B0DF707EAC6}" srcOrd="7" destOrd="0" presId="urn:microsoft.com/office/officeart/2005/8/layout/vList2"/>
    <dgm:cxn modelId="{56D0E32D-9278-45BC-97E7-5B5E3ED81BF4}" type="presParOf" srcId="{8F0CEECD-D206-4653-A6D8-FCFEBECE50D4}" destId="{789CBF73-5358-4E71-B24A-8C53B1CDD2F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08A952D4-0364-45B4-B05E-4B5A01F3BB5D}" type="doc">
      <dgm:prSet loTypeId="urn:microsoft.com/office/officeart/2005/8/layout/vList2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BB219378-D155-40E2-8C93-3E45D392EF76}">
      <dgm:prSet custT="1"/>
      <dgm:spPr/>
      <dgm:t>
        <a:bodyPr/>
        <a:lstStyle/>
        <a:p>
          <a:pPr algn="ctr"/>
          <a:r>
            <a:rPr lang="cs-CZ" sz="2400" dirty="0" smtClean="0">
              <a:latin typeface="Verdana" pitchFamily="34" charset="0"/>
            </a:rPr>
            <a:t>2009</a:t>
          </a:r>
          <a:endParaRPr lang="cs-CZ" sz="2400" dirty="0">
            <a:latin typeface="Verdana" pitchFamily="34" charset="0"/>
          </a:endParaRPr>
        </a:p>
      </dgm:t>
    </dgm:pt>
    <dgm:pt modelId="{2593DBE2-E94E-456F-A204-CDF4EAF4F5C7}" type="parTrans" cxnId="{54235720-B824-4E54-BDAF-4C79C387D2A9}">
      <dgm:prSet/>
      <dgm:spPr/>
    </dgm:pt>
    <dgm:pt modelId="{F4BE30AA-D1D5-4469-9067-4072EE136AC9}" type="sibTrans" cxnId="{54235720-B824-4E54-BDAF-4C79C387D2A9}">
      <dgm:prSet/>
      <dgm:spPr/>
    </dgm:pt>
    <dgm:pt modelId="{5983750A-25F7-4C43-A661-D5C9ECA3B682}">
      <dgm:prSet custT="1"/>
      <dgm:spPr/>
      <dgm:t>
        <a:bodyPr/>
        <a:lstStyle/>
        <a:p>
          <a:pPr algn="ctr"/>
          <a:r>
            <a:rPr lang="cs-CZ" sz="2400" dirty="0" smtClean="0">
              <a:latin typeface="Verdana" pitchFamily="34" charset="0"/>
            </a:rPr>
            <a:t>1999</a:t>
          </a:r>
          <a:endParaRPr lang="cs-CZ" sz="2400" dirty="0">
            <a:latin typeface="Verdana" pitchFamily="34" charset="0"/>
          </a:endParaRPr>
        </a:p>
      </dgm:t>
    </dgm:pt>
    <dgm:pt modelId="{54F62291-D266-4C6C-9BCE-93ADDB6D854E}" type="parTrans" cxnId="{DDFDCA74-C730-4FCC-9150-5B55CB1E546E}">
      <dgm:prSet/>
      <dgm:spPr/>
    </dgm:pt>
    <dgm:pt modelId="{8FEE5CBF-0D87-4B1E-BB52-63FFE0A778BE}" type="sibTrans" cxnId="{DDFDCA74-C730-4FCC-9150-5B55CB1E546E}">
      <dgm:prSet/>
      <dgm:spPr/>
    </dgm:pt>
    <dgm:pt modelId="{7ADBBFB0-862E-45DA-896E-6A0730851DC3}">
      <dgm:prSet custT="1"/>
      <dgm:spPr/>
      <dgm:t>
        <a:bodyPr/>
        <a:lstStyle/>
        <a:p>
          <a:pPr algn="ctr"/>
          <a:r>
            <a:rPr lang="cs-CZ" sz="2400" dirty="0" smtClean="0">
              <a:latin typeface="Verdana" pitchFamily="34" charset="0"/>
            </a:rPr>
            <a:t>1618</a:t>
          </a:r>
          <a:endParaRPr lang="cs-CZ" sz="2400" dirty="0">
            <a:latin typeface="Verdana" pitchFamily="34" charset="0"/>
          </a:endParaRPr>
        </a:p>
      </dgm:t>
    </dgm:pt>
    <dgm:pt modelId="{9BE70AB4-0994-4DB8-AE3A-FA26AF966674}" type="parTrans" cxnId="{9534C27A-8236-40E2-AE80-1D23A1F565B4}">
      <dgm:prSet/>
      <dgm:spPr/>
    </dgm:pt>
    <dgm:pt modelId="{8859ABE8-1E5B-4ACD-96AC-ACDD0355F2D2}" type="sibTrans" cxnId="{9534C27A-8236-40E2-AE80-1D23A1F565B4}">
      <dgm:prSet/>
      <dgm:spPr/>
    </dgm:pt>
    <dgm:pt modelId="{FDB655FB-0DE6-491E-91D5-5EA93B963A88}">
      <dgm:prSet custT="1"/>
      <dgm:spPr/>
      <dgm:t>
        <a:bodyPr/>
        <a:lstStyle/>
        <a:p>
          <a:pPr algn="ctr"/>
          <a:r>
            <a:rPr lang="cs-CZ" sz="2400" dirty="0" smtClean="0">
              <a:latin typeface="Verdana" pitchFamily="34" charset="0"/>
            </a:rPr>
            <a:t>2002</a:t>
          </a:r>
          <a:endParaRPr lang="cs-CZ" sz="2400" dirty="0">
            <a:latin typeface="Verdana" pitchFamily="34" charset="0"/>
          </a:endParaRPr>
        </a:p>
      </dgm:t>
    </dgm:pt>
    <dgm:pt modelId="{4EBE1DAA-2B78-45BB-82AD-E122740CD6D4}" type="parTrans" cxnId="{6B1C78EA-FA60-4AC4-86A3-8B8B227AB25A}">
      <dgm:prSet/>
      <dgm:spPr/>
    </dgm:pt>
    <dgm:pt modelId="{8D058355-E468-4369-8BA4-C8CBBBF1D8AD}" type="sibTrans" cxnId="{6B1C78EA-FA60-4AC4-86A3-8B8B227AB25A}">
      <dgm:prSet/>
      <dgm:spPr/>
    </dgm:pt>
    <dgm:pt modelId="{5C06DDA2-F2D2-43D4-94C3-4D5512CE8BDB}">
      <dgm:prSet custT="1"/>
      <dgm:spPr/>
      <dgm:t>
        <a:bodyPr/>
        <a:lstStyle/>
        <a:p>
          <a:pPr algn="ctr"/>
          <a:r>
            <a:rPr lang="cs-CZ" sz="2400" dirty="0" smtClean="0">
              <a:latin typeface="Verdana" pitchFamily="34" charset="0"/>
            </a:rPr>
            <a:t>1044</a:t>
          </a:r>
          <a:endParaRPr lang="cs-CZ" sz="2400" dirty="0">
            <a:latin typeface="Verdana" pitchFamily="34" charset="0"/>
          </a:endParaRPr>
        </a:p>
      </dgm:t>
    </dgm:pt>
    <dgm:pt modelId="{36DB91C7-AA48-41C0-A7B9-14EB34409A40}" type="parTrans" cxnId="{BFC055FF-DADE-4302-99C3-953241E2AA57}">
      <dgm:prSet/>
      <dgm:spPr/>
    </dgm:pt>
    <dgm:pt modelId="{A2589DD0-453F-4561-83A1-2ADC429FD054}" type="sibTrans" cxnId="{BFC055FF-DADE-4302-99C3-953241E2AA57}">
      <dgm:prSet/>
      <dgm:spPr/>
    </dgm:pt>
    <dgm:pt modelId="{8F0CEECD-D206-4653-A6D8-FCFEBECE50D4}" type="pres">
      <dgm:prSet presAssocID="{08A952D4-0364-45B4-B05E-4B5A01F3BB5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971C1D-CDB8-442C-93C6-98E713B65CA1}" type="pres">
      <dgm:prSet presAssocID="{BB219378-D155-40E2-8C93-3E45D392EF76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36122C-BB59-447A-BD40-76ED4BF51179}" type="pres">
      <dgm:prSet presAssocID="{F4BE30AA-D1D5-4469-9067-4072EE136AC9}" presName="spacer" presStyleCnt="0"/>
      <dgm:spPr/>
    </dgm:pt>
    <dgm:pt modelId="{8231C7EB-977A-4F6B-98D6-2E2E751C445E}" type="pres">
      <dgm:prSet presAssocID="{5983750A-25F7-4C43-A661-D5C9ECA3B682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DFC8E0-B735-4314-A066-A525E4FE67A1}" type="pres">
      <dgm:prSet presAssocID="{8FEE5CBF-0D87-4B1E-BB52-63FFE0A778BE}" presName="spacer" presStyleCnt="0"/>
      <dgm:spPr/>
    </dgm:pt>
    <dgm:pt modelId="{25C7FFE0-C606-423C-969B-5F5623F5B5B3}" type="pres">
      <dgm:prSet presAssocID="{7ADBBFB0-862E-45DA-896E-6A0730851DC3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03952D-01E6-432A-8778-AB268A519E88}" type="pres">
      <dgm:prSet presAssocID="{8859ABE8-1E5B-4ACD-96AC-ACDD0355F2D2}" presName="spacer" presStyleCnt="0"/>
      <dgm:spPr/>
    </dgm:pt>
    <dgm:pt modelId="{0A287D33-7079-49DB-93C0-B37F03F49A51}" type="pres">
      <dgm:prSet presAssocID="{FDB655FB-0DE6-491E-91D5-5EA93B963A8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BAC3F6-7AB1-4F89-B380-1877148FF99E}" type="pres">
      <dgm:prSet presAssocID="{8D058355-E468-4369-8BA4-C8CBBBF1D8AD}" presName="spacer" presStyleCnt="0"/>
      <dgm:spPr/>
    </dgm:pt>
    <dgm:pt modelId="{1131A9B3-8F3F-49DB-98D1-DC9CDCFD29BC}" type="pres">
      <dgm:prSet presAssocID="{5C06DDA2-F2D2-43D4-94C3-4D5512CE8BDB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4235720-B824-4E54-BDAF-4C79C387D2A9}" srcId="{08A952D4-0364-45B4-B05E-4B5A01F3BB5D}" destId="{BB219378-D155-40E2-8C93-3E45D392EF76}" srcOrd="0" destOrd="0" parTransId="{2593DBE2-E94E-456F-A204-CDF4EAF4F5C7}" sibTransId="{F4BE30AA-D1D5-4469-9067-4072EE136AC9}"/>
    <dgm:cxn modelId="{86FBC1C3-062E-4FD2-811D-BA92EEC49160}" type="presOf" srcId="{7ADBBFB0-862E-45DA-896E-6A0730851DC3}" destId="{25C7FFE0-C606-423C-969B-5F5623F5B5B3}" srcOrd="0" destOrd="0" presId="urn:microsoft.com/office/officeart/2005/8/layout/vList2"/>
    <dgm:cxn modelId="{6B1C78EA-FA60-4AC4-86A3-8B8B227AB25A}" srcId="{08A952D4-0364-45B4-B05E-4B5A01F3BB5D}" destId="{FDB655FB-0DE6-491E-91D5-5EA93B963A88}" srcOrd="3" destOrd="0" parTransId="{4EBE1DAA-2B78-45BB-82AD-E122740CD6D4}" sibTransId="{8D058355-E468-4369-8BA4-C8CBBBF1D8AD}"/>
    <dgm:cxn modelId="{5E94CB37-5D7F-4C57-ACEC-F95FE3441904}" type="presOf" srcId="{FDB655FB-0DE6-491E-91D5-5EA93B963A88}" destId="{0A287D33-7079-49DB-93C0-B37F03F49A51}" srcOrd="0" destOrd="0" presId="urn:microsoft.com/office/officeart/2005/8/layout/vList2"/>
    <dgm:cxn modelId="{E6193372-0D4E-4C21-BA77-6419EA2204E1}" type="presOf" srcId="{5C06DDA2-F2D2-43D4-94C3-4D5512CE8BDB}" destId="{1131A9B3-8F3F-49DB-98D1-DC9CDCFD29BC}" srcOrd="0" destOrd="0" presId="urn:microsoft.com/office/officeart/2005/8/layout/vList2"/>
    <dgm:cxn modelId="{9534C27A-8236-40E2-AE80-1D23A1F565B4}" srcId="{08A952D4-0364-45B4-B05E-4B5A01F3BB5D}" destId="{7ADBBFB0-862E-45DA-896E-6A0730851DC3}" srcOrd="2" destOrd="0" parTransId="{9BE70AB4-0994-4DB8-AE3A-FA26AF966674}" sibTransId="{8859ABE8-1E5B-4ACD-96AC-ACDD0355F2D2}"/>
    <dgm:cxn modelId="{BFC055FF-DADE-4302-99C3-953241E2AA57}" srcId="{08A952D4-0364-45B4-B05E-4B5A01F3BB5D}" destId="{5C06DDA2-F2D2-43D4-94C3-4D5512CE8BDB}" srcOrd="4" destOrd="0" parTransId="{36DB91C7-AA48-41C0-A7B9-14EB34409A40}" sibTransId="{A2589DD0-453F-4561-83A1-2ADC429FD054}"/>
    <dgm:cxn modelId="{0B3E356A-D9DC-4F15-A297-26C16D4C6EBE}" type="presOf" srcId="{08A952D4-0364-45B4-B05E-4B5A01F3BB5D}" destId="{8F0CEECD-D206-4653-A6D8-FCFEBECE50D4}" srcOrd="0" destOrd="0" presId="urn:microsoft.com/office/officeart/2005/8/layout/vList2"/>
    <dgm:cxn modelId="{D529CDC1-4C27-4569-8EDC-43BAA80D5BA6}" type="presOf" srcId="{5983750A-25F7-4C43-A661-D5C9ECA3B682}" destId="{8231C7EB-977A-4F6B-98D6-2E2E751C445E}" srcOrd="0" destOrd="0" presId="urn:microsoft.com/office/officeart/2005/8/layout/vList2"/>
    <dgm:cxn modelId="{4DF967DD-8FA5-4255-8105-0154F21A6313}" type="presOf" srcId="{BB219378-D155-40E2-8C93-3E45D392EF76}" destId="{34971C1D-CDB8-442C-93C6-98E713B65CA1}" srcOrd="0" destOrd="0" presId="urn:microsoft.com/office/officeart/2005/8/layout/vList2"/>
    <dgm:cxn modelId="{DDFDCA74-C730-4FCC-9150-5B55CB1E546E}" srcId="{08A952D4-0364-45B4-B05E-4B5A01F3BB5D}" destId="{5983750A-25F7-4C43-A661-D5C9ECA3B682}" srcOrd="1" destOrd="0" parTransId="{54F62291-D266-4C6C-9BCE-93ADDB6D854E}" sibTransId="{8FEE5CBF-0D87-4B1E-BB52-63FFE0A778BE}"/>
    <dgm:cxn modelId="{2F0C6E24-B7B4-4EE9-A8B1-576FF0E7DDE2}" type="presParOf" srcId="{8F0CEECD-D206-4653-A6D8-FCFEBECE50D4}" destId="{34971C1D-CDB8-442C-93C6-98E713B65CA1}" srcOrd="0" destOrd="0" presId="urn:microsoft.com/office/officeart/2005/8/layout/vList2"/>
    <dgm:cxn modelId="{23C5B6B8-CAD6-4F0D-AC7F-F4BF7C62B914}" type="presParOf" srcId="{8F0CEECD-D206-4653-A6D8-FCFEBECE50D4}" destId="{7036122C-BB59-447A-BD40-76ED4BF51179}" srcOrd="1" destOrd="0" presId="urn:microsoft.com/office/officeart/2005/8/layout/vList2"/>
    <dgm:cxn modelId="{3CB572BD-CBB0-4A0B-9C21-FE7DBBDBD01D}" type="presParOf" srcId="{8F0CEECD-D206-4653-A6D8-FCFEBECE50D4}" destId="{8231C7EB-977A-4F6B-98D6-2E2E751C445E}" srcOrd="2" destOrd="0" presId="urn:microsoft.com/office/officeart/2005/8/layout/vList2"/>
    <dgm:cxn modelId="{B7C981DB-FCAB-4FC0-9CB4-D0919B5D8038}" type="presParOf" srcId="{8F0CEECD-D206-4653-A6D8-FCFEBECE50D4}" destId="{CADFC8E0-B735-4314-A066-A525E4FE67A1}" srcOrd="3" destOrd="0" presId="urn:microsoft.com/office/officeart/2005/8/layout/vList2"/>
    <dgm:cxn modelId="{E354ACA6-C739-4366-BDCC-75F7B5FF5BAC}" type="presParOf" srcId="{8F0CEECD-D206-4653-A6D8-FCFEBECE50D4}" destId="{25C7FFE0-C606-423C-969B-5F5623F5B5B3}" srcOrd="4" destOrd="0" presId="urn:microsoft.com/office/officeart/2005/8/layout/vList2"/>
    <dgm:cxn modelId="{62850BFF-F6C3-46ED-9C63-57C50D915CB8}" type="presParOf" srcId="{8F0CEECD-D206-4653-A6D8-FCFEBECE50D4}" destId="{7503952D-01E6-432A-8778-AB268A519E88}" srcOrd="5" destOrd="0" presId="urn:microsoft.com/office/officeart/2005/8/layout/vList2"/>
    <dgm:cxn modelId="{8ED532CF-AF1E-4BE2-A7C8-A80CBE7A82F8}" type="presParOf" srcId="{8F0CEECD-D206-4653-A6D8-FCFEBECE50D4}" destId="{0A287D33-7079-49DB-93C0-B37F03F49A51}" srcOrd="6" destOrd="0" presId="urn:microsoft.com/office/officeart/2005/8/layout/vList2"/>
    <dgm:cxn modelId="{E5CE1F9F-5CC5-4DFA-A596-5D3763111216}" type="presParOf" srcId="{8F0CEECD-D206-4653-A6D8-FCFEBECE50D4}" destId="{4BBAC3F6-7AB1-4F89-B380-1877148FF99E}" srcOrd="7" destOrd="0" presId="urn:microsoft.com/office/officeart/2005/8/layout/vList2"/>
    <dgm:cxn modelId="{F31552E0-652C-44B9-89BD-4A82AEBCAB10}" type="presParOf" srcId="{8F0CEECD-D206-4653-A6D8-FCFEBECE50D4}" destId="{1131A9B3-8F3F-49DB-98D1-DC9CDCFD29B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9BE5B9F9-C908-4E5D-85E0-AC6815948E84}" type="doc">
      <dgm:prSet loTypeId="urn:microsoft.com/office/officeart/2005/8/layout/vList5" loCatId="list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A5AB2CC0-754C-4F4D-B59F-7101CAE7E5A4}">
      <dgm:prSet phldrT="[Text]" custT="1"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r>
            <a:rPr lang="cs-CZ" sz="4400" dirty="0" smtClean="0">
              <a:latin typeface="Verdana" pitchFamily="34" charset="0"/>
            </a:rPr>
            <a:t>in</a:t>
          </a:r>
          <a:endParaRPr lang="cs-CZ" sz="4400" dirty="0">
            <a:latin typeface="Verdana" pitchFamily="34" charset="0"/>
          </a:endParaRPr>
        </a:p>
      </dgm:t>
    </dgm:pt>
    <dgm:pt modelId="{1E4ABF7C-ED79-4C7C-8EED-CF141FF09B0D}" type="parTrans" cxnId="{168FF5A5-0404-4FD1-81A5-D2CC24399E86}">
      <dgm:prSet/>
      <dgm:spPr/>
      <dgm:t>
        <a:bodyPr/>
        <a:lstStyle/>
        <a:p>
          <a:endParaRPr lang="cs-CZ"/>
        </a:p>
      </dgm:t>
    </dgm:pt>
    <dgm:pt modelId="{08CC8DE0-B661-414A-A838-76D6B8B479EA}" type="sibTrans" cxnId="{168FF5A5-0404-4FD1-81A5-D2CC24399E86}">
      <dgm:prSet/>
      <dgm:spPr/>
      <dgm:t>
        <a:bodyPr/>
        <a:lstStyle/>
        <a:p>
          <a:endParaRPr lang="cs-CZ"/>
        </a:p>
      </dgm:t>
    </dgm:pt>
    <dgm:pt modelId="{F078F0FA-DA92-4559-9824-120D412527DD}">
      <dgm:prSet phldrT="[Text]" custT="1"/>
      <dgm:spPr/>
      <dgm:t>
        <a:bodyPr/>
        <a:lstStyle/>
        <a:p>
          <a:r>
            <a:rPr lang="cs-CZ" sz="2000" dirty="0" err="1" smtClean="0">
              <a:latin typeface="Verdana" pitchFamily="34" charset="0"/>
            </a:rPr>
            <a:t>March</a:t>
          </a:r>
          <a:r>
            <a:rPr lang="cs-CZ" sz="2000" dirty="0" smtClean="0">
              <a:latin typeface="Verdana" pitchFamily="34" charset="0"/>
            </a:rPr>
            <a:t> / </a:t>
          </a:r>
          <a:r>
            <a:rPr lang="cs-CZ" sz="2000" dirty="0" err="1" smtClean="0">
              <a:latin typeface="Verdana" pitchFamily="34" charset="0"/>
            </a:rPr>
            <a:t>April</a:t>
          </a:r>
          <a:r>
            <a:rPr lang="cs-CZ" sz="2000" dirty="0" smtClean="0">
              <a:latin typeface="Verdana" pitchFamily="34" charset="0"/>
            </a:rPr>
            <a:t> / May …</a:t>
          </a:r>
          <a:endParaRPr lang="cs-CZ" sz="2000" dirty="0">
            <a:latin typeface="Verdana" pitchFamily="34" charset="0"/>
          </a:endParaRPr>
        </a:p>
      </dgm:t>
    </dgm:pt>
    <dgm:pt modelId="{3585E8F3-8C9C-406B-AB73-9ED29408646C}" type="parTrans" cxnId="{FA6B4930-95A3-481C-BE65-A4FF3A4B0696}">
      <dgm:prSet/>
      <dgm:spPr/>
      <dgm:t>
        <a:bodyPr/>
        <a:lstStyle/>
        <a:p>
          <a:endParaRPr lang="cs-CZ"/>
        </a:p>
      </dgm:t>
    </dgm:pt>
    <dgm:pt modelId="{D854E602-5378-4EA6-8F7B-26A44CFF71CB}" type="sibTrans" cxnId="{FA6B4930-95A3-481C-BE65-A4FF3A4B0696}">
      <dgm:prSet/>
      <dgm:spPr/>
      <dgm:t>
        <a:bodyPr/>
        <a:lstStyle/>
        <a:p>
          <a:endParaRPr lang="cs-CZ"/>
        </a:p>
      </dgm:t>
    </dgm:pt>
    <dgm:pt modelId="{853EDC09-84D5-4201-B609-B8105387D161}">
      <dgm:prSet phldrT="[Text]" custT="1"/>
      <dgm:spPr/>
      <dgm:t>
        <a:bodyPr/>
        <a:lstStyle/>
        <a:p>
          <a:r>
            <a:rPr lang="cs-CZ" sz="2000" dirty="0" smtClean="0">
              <a:latin typeface="Verdana" pitchFamily="34" charset="0"/>
            </a:rPr>
            <a:t>1998 / 2011 …</a:t>
          </a:r>
          <a:endParaRPr lang="cs-CZ" sz="2000" dirty="0">
            <a:latin typeface="Verdana" pitchFamily="34" charset="0"/>
          </a:endParaRPr>
        </a:p>
      </dgm:t>
    </dgm:pt>
    <dgm:pt modelId="{0703DDA2-F53C-43EB-A8EE-78A7ABBBC505}" type="parTrans" cxnId="{266642DF-99D6-4F26-AAF5-E4C728B46A0E}">
      <dgm:prSet/>
      <dgm:spPr/>
      <dgm:t>
        <a:bodyPr/>
        <a:lstStyle/>
        <a:p>
          <a:endParaRPr lang="cs-CZ"/>
        </a:p>
      </dgm:t>
    </dgm:pt>
    <dgm:pt modelId="{EF672D00-3BFF-4185-B643-9E8FD2F5D7CA}" type="sibTrans" cxnId="{266642DF-99D6-4F26-AAF5-E4C728B46A0E}">
      <dgm:prSet/>
      <dgm:spPr/>
      <dgm:t>
        <a:bodyPr/>
        <a:lstStyle/>
        <a:p>
          <a:endParaRPr lang="cs-CZ"/>
        </a:p>
      </dgm:t>
    </dgm:pt>
    <dgm:pt modelId="{AB7E255C-9212-4D18-98F2-9F3C751ACDBC}">
      <dgm:prSet phldrT="[Text]" custT="1"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r>
            <a:rPr lang="cs-CZ" sz="4400" dirty="0" smtClean="0">
              <a:latin typeface="Verdana" pitchFamily="34" charset="0"/>
            </a:rPr>
            <a:t>on</a:t>
          </a:r>
          <a:endParaRPr lang="cs-CZ" sz="4400" dirty="0">
            <a:latin typeface="Verdana" pitchFamily="34" charset="0"/>
          </a:endParaRPr>
        </a:p>
      </dgm:t>
    </dgm:pt>
    <dgm:pt modelId="{ADF70D09-D77E-49BD-9A57-9E434E599D8C}" type="parTrans" cxnId="{D90069BC-8C8D-4F3C-97E4-1925AD59790D}">
      <dgm:prSet/>
      <dgm:spPr/>
      <dgm:t>
        <a:bodyPr/>
        <a:lstStyle/>
        <a:p>
          <a:endParaRPr lang="cs-CZ"/>
        </a:p>
      </dgm:t>
    </dgm:pt>
    <dgm:pt modelId="{677A25D0-9DC8-4EBE-BA47-C47B0CB14331}" type="sibTrans" cxnId="{D90069BC-8C8D-4F3C-97E4-1925AD59790D}">
      <dgm:prSet/>
      <dgm:spPr/>
      <dgm:t>
        <a:bodyPr/>
        <a:lstStyle/>
        <a:p>
          <a:endParaRPr lang="cs-CZ"/>
        </a:p>
      </dgm:t>
    </dgm:pt>
    <dgm:pt modelId="{A929AD18-4C25-487F-99F0-B8212376ACC1}">
      <dgm:prSet phldrT="[Text]" custT="1"/>
      <dgm:spPr/>
      <dgm:t>
        <a:bodyPr/>
        <a:lstStyle/>
        <a:p>
          <a:r>
            <a:rPr lang="cs-CZ" sz="2000" dirty="0" smtClean="0">
              <a:latin typeface="Verdana" pitchFamily="34" charset="0"/>
            </a:rPr>
            <a:t>24th </a:t>
          </a:r>
          <a:r>
            <a:rPr lang="cs-CZ" sz="2000" dirty="0" err="1" smtClean="0">
              <a:latin typeface="Verdana" pitchFamily="34" charset="0"/>
            </a:rPr>
            <a:t>December</a:t>
          </a:r>
          <a:endParaRPr lang="cs-CZ" sz="2000" dirty="0">
            <a:latin typeface="Verdana" pitchFamily="34" charset="0"/>
          </a:endParaRPr>
        </a:p>
      </dgm:t>
    </dgm:pt>
    <dgm:pt modelId="{0BC79D63-6359-490E-A5E4-43261A180B88}" type="parTrans" cxnId="{A9F05391-EA1C-43BE-917D-9E087C19A07B}">
      <dgm:prSet/>
      <dgm:spPr/>
      <dgm:t>
        <a:bodyPr/>
        <a:lstStyle/>
        <a:p>
          <a:endParaRPr lang="cs-CZ"/>
        </a:p>
      </dgm:t>
    </dgm:pt>
    <dgm:pt modelId="{1C70E365-6CAD-4636-AA1E-AACE33329913}" type="sibTrans" cxnId="{A9F05391-EA1C-43BE-917D-9E087C19A07B}">
      <dgm:prSet/>
      <dgm:spPr/>
      <dgm:t>
        <a:bodyPr/>
        <a:lstStyle/>
        <a:p>
          <a:endParaRPr lang="cs-CZ"/>
        </a:p>
      </dgm:t>
    </dgm:pt>
    <dgm:pt modelId="{E621A856-6C12-4C8F-B650-BEE12C713484}">
      <dgm:prSet phldrT="[Text]" custT="1"/>
      <dgm:spPr/>
      <dgm:t>
        <a:bodyPr/>
        <a:lstStyle/>
        <a:p>
          <a:r>
            <a:rPr lang="cs-CZ" sz="2000" dirty="0" err="1" smtClean="0">
              <a:latin typeface="Verdana" pitchFamily="34" charset="0"/>
            </a:rPr>
            <a:t>Monday</a:t>
          </a:r>
          <a:r>
            <a:rPr lang="cs-CZ" sz="2000" dirty="0" smtClean="0">
              <a:latin typeface="Verdana" pitchFamily="34" charset="0"/>
            </a:rPr>
            <a:t> / </a:t>
          </a:r>
          <a:r>
            <a:rPr lang="cs-CZ" sz="2000" dirty="0" err="1" smtClean="0">
              <a:latin typeface="Verdana" pitchFamily="34" charset="0"/>
            </a:rPr>
            <a:t>Friday</a:t>
          </a:r>
          <a:r>
            <a:rPr lang="cs-CZ" sz="2000" dirty="0" smtClean="0">
              <a:latin typeface="Verdana" pitchFamily="34" charset="0"/>
            </a:rPr>
            <a:t> / </a:t>
          </a:r>
          <a:r>
            <a:rPr lang="cs-CZ" sz="2000" dirty="0" err="1" smtClean="0">
              <a:latin typeface="Verdana" pitchFamily="34" charset="0"/>
            </a:rPr>
            <a:t>Sunday</a:t>
          </a:r>
          <a:r>
            <a:rPr lang="cs-CZ" sz="2000" dirty="0" smtClean="0">
              <a:latin typeface="Verdana" pitchFamily="34" charset="0"/>
            </a:rPr>
            <a:t> …</a:t>
          </a:r>
          <a:endParaRPr lang="cs-CZ" sz="2000" dirty="0">
            <a:latin typeface="Verdana" pitchFamily="34" charset="0"/>
          </a:endParaRPr>
        </a:p>
      </dgm:t>
    </dgm:pt>
    <dgm:pt modelId="{ACBA1755-C296-428A-A339-B13FE20F3602}" type="parTrans" cxnId="{C7007B3D-1898-44E7-9264-DD5FD410B28F}">
      <dgm:prSet/>
      <dgm:spPr/>
      <dgm:t>
        <a:bodyPr/>
        <a:lstStyle/>
        <a:p>
          <a:endParaRPr lang="cs-CZ"/>
        </a:p>
      </dgm:t>
    </dgm:pt>
    <dgm:pt modelId="{7738BFDD-0507-4EA2-A1D5-B4563D0D332E}" type="sibTrans" cxnId="{C7007B3D-1898-44E7-9264-DD5FD410B28F}">
      <dgm:prSet/>
      <dgm:spPr/>
      <dgm:t>
        <a:bodyPr/>
        <a:lstStyle/>
        <a:p>
          <a:endParaRPr lang="cs-CZ"/>
        </a:p>
      </dgm:t>
    </dgm:pt>
    <dgm:pt modelId="{198BC96B-6620-4F22-BCDA-5D2ACE726086}">
      <dgm:prSet phldrT="[Text]" custT="1"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r>
            <a:rPr lang="cs-CZ" sz="4400" dirty="0" err="1" smtClean="0">
              <a:latin typeface="Verdana" pitchFamily="34" charset="0"/>
            </a:rPr>
            <a:t>at</a:t>
          </a:r>
          <a:endParaRPr lang="cs-CZ" sz="4400" dirty="0">
            <a:latin typeface="Verdana" pitchFamily="34" charset="0"/>
          </a:endParaRPr>
        </a:p>
      </dgm:t>
    </dgm:pt>
    <dgm:pt modelId="{3562B705-D4C0-4A8C-A4EF-7C32AF23D55B}" type="parTrans" cxnId="{E41F04E9-F264-4D5D-A0CD-19FF5BD50669}">
      <dgm:prSet/>
      <dgm:spPr/>
      <dgm:t>
        <a:bodyPr/>
        <a:lstStyle/>
        <a:p>
          <a:endParaRPr lang="cs-CZ"/>
        </a:p>
      </dgm:t>
    </dgm:pt>
    <dgm:pt modelId="{D9A7A10E-6FF1-44B9-AD7B-223CF989EF8E}" type="sibTrans" cxnId="{E41F04E9-F264-4D5D-A0CD-19FF5BD50669}">
      <dgm:prSet/>
      <dgm:spPr/>
      <dgm:t>
        <a:bodyPr/>
        <a:lstStyle/>
        <a:p>
          <a:endParaRPr lang="cs-CZ"/>
        </a:p>
      </dgm:t>
    </dgm:pt>
    <dgm:pt modelId="{EE66FBBF-3708-46B7-BA4B-E87C04310ACB}">
      <dgm:prSet phldrT="[Text]" custT="1"/>
      <dgm:spPr/>
      <dgm:t>
        <a:bodyPr/>
        <a:lstStyle/>
        <a:p>
          <a:r>
            <a:rPr lang="cs-CZ" sz="2000" dirty="0" err="1" smtClean="0">
              <a:latin typeface="Verdana" pitchFamily="34" charset="0"/>
            </a:rPr>
            <a:t>five</a:t>
          </a:r>
          <a:r>
            <a:rPr lang="cs-CZ" sz="2000" dirty="0" smtClean="0">
              <a:latin typeface="Verdana" pitchFamily="34" charset="0"/>
            </a:rPr>
            <a:t> o</a:t>
          </a:r>
          <a:r>
            <a:rPr lang="en-US" sz="2000" dirty="0" smtClean="0">
              <a:latin typeface="Verdana" pitchFamily="34" charset="0"/>
            </a:rPr>
            <a:t>`</a:t>
          </a:r>
          <a:r>
            <a:rPr lang="cs-CZ" sz="2000" dirty="0" err="1" smtClean="0">
              <a:latin typeface="Verdana" pitchFamily="34" charset="0"/>
            </a:rPr>
            <a:t>clock</a:t>
          </a:r>
          <a:endParaRPr lang="cs-CZ" sz="2000" dirty="0">
            <a:latin typeface="Verdana" pitchFamily="34" charset="0"/>
          </a:endParaRPr>
        </a:p>
      </dgm:t>
    </dgm:pt>
    <dgm:pt modelId="{447DF56A-2A4A-4FD4-89BA-5256EDF6D5BD}" type="parTrans" cxnId="{2F62AA79-98F6-430E-A273-57790C0554A4}">
      <dgm:prSet/>
      <dgm:spPr/>
      <dgm:t>
        <a:bodyPr/>
        <a:lstStyle/>
        <a:p>
          <a:endParaRPr lang="cs-CZ"/>
        </a:p>
      </dgm:t>
    </dgm:pt>
    <dgm:pt modelId="{8DF062D6-1806-4C76-80AA-E8323C469263}" type="sibTrans" cxnId="{2F62AA79-98F6-430E-A273-57790C0554A4}">
      <dgm:prSet/>
      <dgm:spPr/>
      <dgm:t>
        <a:bodyPr/>
        <a:lstStyle/>
        <a:p>
          <a:endParaRPr lang="cs-CZ"/>
        </a:p>
      </dgm:t>
    </dgm:pt>
    <dgm:pt modelId="{195DE35E-A083-4D53-AF99-B5AA8B042829}">
      <dgm:prSet phldrT="[Text]" custT="1"/>
      <dgm:spPr/>
      <dgm:t>
        <a:bodyPr/>
        <a:lstStyle/>
        <a:p>
          <a:r>
            <a:rPr lang="cs-CZ" sz="2000" dirty="0" err="1" smtClean="0">
              <a:latin typeface="Verdana" pitchFamily="34" charset="0"/>
            </a:rPr>
            <a:t>weekend</a:t>
          </a:r>
          <a:endParaRPr lang="cs-CZ" sz="2000" dirty="0">
            <a:latin typeface="Verdana" pitchFamily="34" charset="0"/>
          </a:endParaRPr>
        </a:p>
      </dgm:t>
    </dgm:pt>
    <dgm:pt modelId="{182A63B4-0B4D-448A-A876-080604F6CD09}" type="parTrans" cxnId="{D56BE942-2C14-4E36-9706-E17BABCB11BD}">
      <dgm:prSet/>
      <dgm:spPr/>
      <dgm:t>
        <a:bodyPr/>
        <a:lstStyle/>
        <a:p>
          <a:endParaRPr lang="cs-CZ"/>
        </a:p>
      </dgm:t>
    </dgm:pt>
    <dgm:pt modelId="{62A820F6-116A-4357-99EE-5D8FC8F1B13B}" type="sibTrans" cxnId="{D56BE942-2C14-4E36-9706-E17BABCB11BD}">
      <dgm:prSet/>
      <dgm:spPr/>
      <dgm:t>
        <a:bodyPr/>
        <a:lstStyle/>
        <a:p>
          <a:endParaRPr lang="cs-CZ"/>
        </a:p>
      </dgm:t>
    </dgm:pt>
    <dgm:pt modelId="{88F3B4A6-F46C-485B-9261-F5E749EEFA7D}">
      <dgm:prSet phldrT="[Text]" custT="1"/>
      <dgm:spPr/>
      <dgm:t>
        <a:bodyPr/>
        <a:lstStyle/>
        <a:p>
          <a:r>
            <a:rPr lang="cs-CZ" sz="2000" dirty="0" err="1" smtClean="0">
              <a:latin typeface="Verdana" pitchFamily="34" charset="0"/>
            </a:rPr>
            <a:t>night</a:t>
          </a:r>
          <a:r>
            <a:rPr lang="cs-CZ" sz="2000" dirty="0" smtClean="0">
              <a:latin typeface="Verdana" pitchFamily="34" charset="0"/>
            </a:rPr>
            <a:t> / </a:t>
          </a:r>
          <a:r>
            <a:rPr lang="cs-CZ" sz="2000" dirty="0" err="1" smtClean="0">
              <a:latin typeface="Verdana" pitchFamily="34" charset="0"/>
            </a:rPr>
            <a:t>noon</a:t>
          </a:r>
          <a:r>
            <a:rPr lang="cs-CZ" sz="2000" dirty="0" smtClean="0">
              <a:latin typeface="Verdana" pitchFamily="34" charset="0"/>
            </a:rPr>
            <a:t> / </a:t>
          </a:r>
          <a:r>
            <a:rPr lang="cs-CZ" sz="2000" dirty="0" err="1" smtClean="0">
              <a:latin typeface="Verdana" pitchFamily="34" charset="0"/>
            </a:rPr>
            <a:t>midnight</a:t>
          </a:r>
          <a:endParaRPr lang="cs-CZ" sz="2000" dirty="0">
            <a:latin typeface="Verdana" pitchFamily="34" charset="0"/>
          </a:endParaRPr>
        </a:p>
      </dgm:t>
    </dgm:pt>
    <dgm:pt modelId="{2FE62D18-98ED-4141-9D0A-DE8CB2804061}" type="parTrans" cxnId="{488539DA-EC59-4639-8F27-424C4CC016B8}">
      <dgm:prSet/>
      <dgm:spPr/>
      <dgm:t>
        <a:bodyPr/>
        <a:lstStyle/>
        <a:p>
          <a:endParaRPr lang="cs-CZ"/>
        </a:p>
      </dgm:t>
    </dgm:pt>
    <dgm:pt modelId="{5C9C5E3A-8E34-4E8A-B928-4D72202374C0}" type="sibTrans" cxnId="{488539DA-EC59-4639-8F27-424C4CC016B8}">
      <dgm:prSet/>
      <dgm:spPr/>
      <dgm:t>
        <a:bodyPr/>
        <a:lstStyle/>
        <a:p>
          <a:endParaRPr lang="cs-CZ"/>
        </a:p>
      </dgm:t>
    </dgm:pt>
    <dgm:pt modelId="{5C16EAF2-FA1C-4193-95C6-EB56AB2B4AA4}">
      <dgm:prSet phldrT="[Text]" custT="1"/>
      <dgm:spPr/>
      <dgm:t>
        <a:bodyPr/>
        <a:lstStyle/>
        <a:p>
          <a:r>
            <a:rPr lang="cs-CZ" sz="2000" dirty="0" err="1" smtClean="0">
              <a:latin typeface="Verdana" pitchFamily="34" charset="0"/>
            </a:rPr>
            <a:t>the</a:t>
          </a:r>
          <a:r>
            <a:rPr lang="cs-CZ" sz="2000" dirty="0" smtClean="0">
              <a:latin typeface="Verdana" pitchFamily="34" charset="0"/>
            </a:rPr>
            <a:t> </a:t>
          </a:r>
          <a:r>
            <a:rPr lang="cs-CZ" sz="2000" dirty="0" err="1" smtClean="0">
              <a:latin typeface="Verdana" pitchFamily="34" charset="0"/>
            </a:rPr>
            <a:t>morning</a:t>
          </a:r>
          <a:r>
            <a:rPr lang="cs-CZ" sz="2000" dirty="0" smtClean="0">
              <a:latin typeface="Verdana" pitchFamily="34" charset="0"/>
            </a:rPr>
            <a:t> / </a:t>
          </a:r>
          <a:r>
            <a:rPr lang="cs-CZ" sz="2000" dirty="0" err="1" smtClean="0">
              <a:latin typeface="Verdana" pitchFamily="34" charset="0"/>
            </a:rPr>
            <a:t>afternoon</a:t>
          </a:r>
          <a:r>
            <a:rPr lang="cs-CZ" sz="2000" dirty="0" smtClean="0">
              <a:latin typeface="Verdana" pitchFamily="34" charset="0"/>
            </a:rPr>
            <a:t> / </a:t>
          </a:r>
          <a:r>
            <a:rPr lang="cs-CZ" sz="2000" dirty="0" err="1" smtClean="0">
              <a:latin typeface="Verdana" pitchFamily="34" charset="0"/>
            </a:rPr>
            <a:t>evening</a:t>
          </a:r>
          <a:r>
            <a:rPr lang="cs-CZ" sz="2000" dirty="0" smtClean="0">
              <a:latin typeface="Verdana" pitchFamily="34" charset="0"/>
            </a:rPr>
            <a:t> </a:t>
          </a:r>
          <a:endParaRPr lang="cs-CZ" sz="2000" dirty="0">
            <a:latin typeface="Verdana" pitchFamily="34" charset="0"/>
          </a:endParaRPr>
        </a:p>
      </dgm:t>
    </dgm:pt>
    <dgm:pt modelId="{6F2D1160-80CD-45B0-A17D-A7AC6B69AB2C}" type="parTrans" cxnId="{4916016E-F3F4-4790-B0FA-5AF023C20F9F}">
      <dgm:prSet/>
      <dgm:spPr/>
      <dgm:t>
        <a:bodyPr/>
        <a:lstStyle/>
        <a:p>
          <a:endParaRPr lang="cs-CZ"/>
        </a:p>
      </dgm:t>
    </dgm:pt>
    <dgm:pt modelId="{3F340A95-A2E4-4C90-A2D3-E3912700B22A}" type="sibTrans" cxnId="{4916016E-F3F4-4790-B0FA-5AF023C20F9F}">
      <dgm:prSet/>
      <dgm:spPr/>
      <dgm:t>
        <a:bodyPr/>
        <a:lstStyle/>
        <a:p>
          <a:endParaRPr lang="cs-CZ"/>
        </a:p>
      </dgm:t>
    </dgm:pt>
    <dgm:pt modelId="{BD77D8DB-01BC-4CB3-A1E5-B44185E8B718}">
      <dgm:prSet phldrT="[Text]" custT="1"/>
      <dgm:spPr/>
      <dgm:t>
        <a:bodyPr/>
        <a:lstStyle/>
        <a:p>
          <a:r>
            <a:rPr lang="cs-CZ" sz="2000" dirty="0" err="1" smtClean="0">
              <a:latin typeface="Verdana" pitchFamily="34" charset="0"/>
            </a:rPr>
            <a:t>Monday</a:t>
          </a:r>
          <a:r>
            <a:rPr lang="cs-CZ" sz="2000" dirty="0" smtClean="0">
              <a:latin typeface="Verdana" pitchFamily="34" charset="0"/>
            </a:rPr>
            <a:t> </a:t>
          </a:r>
          <a:r>
            <a:rPr lang="cs-CZ" sz="2000" dirty="0" err="1" smtClean="0">
              <a:latin typeface="Verdana" pitchFamily="34" charset="0"/>
            </a:rPr>
            <a:t>morning</a:t>
          </a:r>
          <a:endParaRPr lang="cs-CZ" sz="2000" dirty="0">
            <a:latin typeface="Verdana" pitchFamily="34" charset="0"/>
          </a:endParaRPr>
        </a:p>
      </dgm:t>
    </dgm:pt>
    <dgm:pt modelId="{C619AE1F-111C-4349-8A99-6745C0A85736}" type="parTrans" cxnId="{650F1E04-07D8-4CF7-B12D-07E7D46D3165}">
      <dgm:prSet/>
      <dgm:spPr/>
      <dgm:t>
        <a:bodyPr/>
        <a:lstStyle/>
        <a:p>
          <a:endParaRPr lang="cs-CZ"/>
        </a:p>
      </dgm:t>
    </dgm:pt>
    <dgm:pt modelId="{82DD3309-069C-4156-9CC8-B832C3A534CC}" type="sibTrans" cxnId="{650F1E04-07D8-4CF7-B12D-07E7D46D3165}">
      <dgm:prSet/>
      <dgm:spPr/>
      <dgm:t>
        <a:bodyPr/>
        <a:lstStyle/>
        <a:p>
          <a:endParaRPr lang="cs-CZ"/>
        </a:p>
      </dgm:t>
    </dgm:pt>
    <dgm:pt modelId="{4B639FA9-86EA-4816-AA45-F7960FD435C2}" type="pres">
      <dgm:prSet presAssocID="{9BE5B9F9-C908-4E5D-85E0-AC6815948E84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9692C6B-6031-434E-B16F-A2F7171E95D1}" type="pres">
      <dgm:prSet presAssocID="{A5AB2CC0-754C-4F4D-B59F-7101CAE7E5A4}" presName="linNode" presStyleCnt="0"/>
      <dgm:spPr/>
    </dgm:pt>
    <dgm:pt modelId="{3FDED647-90D5-481D-B515-8A9D3FFE94B1}" type="pres">
      <dgm:prSet presAssocID="{A5AB2CC0-754C-4F4D-B59F-7101CAE7E5A4}" presName="parentText" presStyleLbl="node1" presStyleIdx="0" presStyleCnt="3" custScaleX="80507" custScaleY="74511" custLinFactNeighborX="-66141" custLinFactNeighborY="534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40AD9C-09E9-4AF9-8F89-52EA15715AD5}" type="pres">
      <dgm:prSet presAssocID="{A5AB2CC0-754C-4F4D-B59F-7101CAE7E5A4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2E32A4-123C-47FC-A7CD-57E8833B310D}" type="pres">
      <dgm:prSet presAssocID="{08CC8DE0-B661-414A-A838-76D6B8B479EA}" presName="sp" presStyleCnt="0"/>
      <dgm:spPr/>
    </dgm:pt>
    <dgm:pt modelId="{7026B113-BB0B-4168-A379-10ADABBDA1F5}" type="pres">
      <dgm:prSet presAssocID="{AB7E255C-9212-4D18-98F2-9F3C751ACDBC}" presName="linNode" presStyleCnt="0"/>
      <dgm:spPr/>
    </dgm:pt>
    <dgm:pt modelId="{7A80F55B-2BBF-4FE0-BCA9-F34525F022CA}" type="pres">
      <dgm:prSet presAssocID="{AB7E255C-9212-4D18-98F2-9F3C751ACDBC}" presName="parentText" presStyleLbl="node1" presStyleIdx="1" presStyleCnt="3" custScaleX="82667" custScaleY="72790" custLinFactNeighborX="-4875" custLinFactNeighborY="440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780AFD-4BF0-4FA4-A4A0-AD8230A85667}" type="pres">
      <dgm:prSet presAssocID="{AB7E255C-9212-4D18-98F2-9F3C751ACDBC}" presName="descendantText" presStyleLbl="alignAccFollowNode1" presStyleIdx="1" presStyleCnt="3" custLinFactNeighborX="-1178" custLinFactNeighborY="-33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BA755E4-62ED-4A38-8F52-1CF57CEFAF7F}" type="pres">
      <dgm:prSet presAssocID="{677A25D0-9DC8-4EBE-BA47-C47B0CB14331}" presName="sp" presStyleCnt="0"/>
      <dgm:spPr/>
    </dgm:pt>
    <dgm:pt modelId="{D3C0FB62-81BD-4C62-9C50-07D29C0EB1F0}" type="pres">
      <dgm:prSet presAssocID="{198BC96B-6620-4F22-BCDA-5D2ACE726086}" presName="linNode" presStyleCnt="0"/>
      <dgm:spPr/>
    </dgm:pt>
    <dgm:pt modelId="{568A63B9-5D54-4CCA-99C5-C6B5B06CDE48}" type="pres">
      <dgm:prSet presAssocID="{198BC96B-6620-4F22-BCDA-5D2ACE726086}" presName="parentText" presStyleLbl="node1" presStyleIdx="2" presStyleCnt="3" custScaleX="81287" custScaleY="75989" custLinFactNeighborX="-4875" custLinFactNeighborY="519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1E9FBA-DFA2-42ED-9EAF-2F07A992A44F}" type="pres">
      <dgm:prSet presAssocID="{198BC96B-6620-4F22-BCDA-5D2ACE726086}" presName="descendantText" presStyleLbl="alignAccFollowNode1" presStyleIdx="2" presStyleCnt="3" custLinFactNeighborX="202" custLinFactNeighborY="2586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56BE942-2C14-4E36-9706-E17BABCB11BD}" srcId="{198BC96B-6620-4F22-BCDA-5D2ACE726086}" destId="{195DE35E-A083-4D53-AF99-B5AA8B042829}" srcOrd="1" destOrd="0" parTransId="{182A63B4-0B4D-448A-A876-080604F6CD09}" sibTransId="{62A820F6-116A-4357-99EE-5D8FC8F1B13B}"/>
    <dgm:cxn modelId="{8E4D0315-2A29-4D7F-9664-920E7E6A654B}" type="presOf" srcId="{A929AD18-4C25-487F-99F0-B8212376ACC1}" destId="{C7780AFD-4BF0-4FA4-A4A0-AD8230A85667}" srcOrd="0" destOrd="0" presId="urn:microsoft.com/office/officeart/2005/8/layout/vList5"/>
    <dgm:cxn modelId="{D90069BC-8C8D-4F3C-97E4-1925AD59790D}" srcId="{9BE5B9F9-C908-4E5D-85E0-AC6815948E84}" destId="{AB7E255C-9212-4D18-98F2-9F3C751ACDBC}" srcOrd="1" destOrd="0" parTransId="{ADF70D09-D77E-49BD-9A57-9E434E599D8C}" sibTransId="{677A25D0-9DC8-4EBE-BA47-C47B0CB14331}"/>
    <dgm:cxn modelId="{FA6B4930-95A3-481C-BE65-A4FF3A4B0696}" srcId="{A5AB2CC0-754C-4F4D-B59F-7101CAE7E5A4}" destId="{F078F0FA-DA92-4559-9824-120D412527DD}" srcOrd="0" destOrd="0" parTransId="{3585E8F3-8C9C-406B-AB73-9ED29408646C}" sibTransId="{D854E602-5378-4EA6-8F7B-26A44CFF71CB}"/>
    <dgm:cxn modelId="{D171DFAC-EB90-48A6-9FB0-1E8077091FA6}" type="presOf" srcId="{BD77D8DB-01BC-4CB3-A1E5-B44185E8B718}" destId="{C7780AFD-4BF0-4FA4-A4A0-AD8230A85667}" srcOrd="0" destOrd="2" presId="urn:microsoft.com/office/officeart/2005/8/layout/vList5"/>
    <dgm:cxn modelId="{FB0E411E-F989-4018-B2C4-F6693662963B}" type="presOf" srcId="{195DE35E-A083-4D53-AF99-B5AA8B042829}" destId="{D61E9FBA-DFA2-42ED-9EAF-2F07A992A44F}" srcOrd="0" destOrd="1" presId="urn:microsoft.com/office/officeart/2005/8/layout/vList5"/>
    <dgm:cxn modelId="{2F62AA79-98F6-430E-A273-57790C0554A4}" srcId="{198BC96B-6620-4F22-BCDA-5D2ACE726086}" destId="{EE66FBBF-3708-46B7-BA4B-E87C04310ACB}" srcOrd="0" destOrd="0" parTransId="{447DF56A-2A4A-4FD4-89BA-5256EDF6D5BD}" sibTransId="{8DF062D6-1806-4C76-80AA-E8323C469263}"/>
    <dgm:cxn modelId="{650F1E04-07D8-4CF7-B12D-07E7D46D3165}" srcId="{AB7E255C-9212-4D18-98F2-9F3C751ACDBC}" destId="{BD77D8DB-01BC-4CB3-A1E5-B44185E8B718}" srcOrd="2" destOrd="0" parTransId="{C619AE1F-111C-4349-8A99-6745C0A85736}" sibTransId="{82DD3309-069C-4156-9CC8-B832C3A534CC}"/>
    <dgm:cxn modelId="{88BCC83E-7ED4-469C-92E0-76703C89556F}" type="presOf" srcId="{F078F0FA-DA92-4559-9824-120D412527DD}" destId="{2740AD9C-09E9-4AF9-8F89-52EA15715AD5}" srcOrd="0" destOrd="0" presId="urn:microsoft.com/office/officeart/2005/8/layout/vList5"/>
    <dgm:cxn modelId="{9332F18D-4167-482B-B6C1-5C8BECE405D5}" type="presOf" srcId="{198BC96B-6620-4F22-BCDA-5D2ACE726086}" destId="{568A63B9-5D54-4CCA-99C5-C6B5B06CDE48}" srcOrd="0" destOrd="0" presId="urn:microsoft.com/office/officeart/2005/8/layout/vList5"/>
    <dgm:cxn modelId="{488539DA-EC59-4639-8F27-424C4CC016B8}" srcId="{198BC96B-6620-4F22-BCDA-5D2ACE726086}" destId="{88F3B4A6-F46C-485B-9261-F5E749EEFA7D}" srcOrd="2" destOrd="0" parTransId="{2FE62D18-98ED-4141-9D0A-DE8CB2804061}" sibTransId="{5C9C5E3A-8E34-4E8A-B928-4D72202374C0}"/>
    <dgm:cxn modelId="{871D97A5-A3C8-4B02-BC83-38973A96A6F6}" type="presOf" srcId="{EE66FBBF-3708-46B7-BA4B-E87C04310ACB}" destId="{D61E9FBA-DFA2-42ED-9EAF-2F07A992A44F}" srcOrd="0" destOrd="0" presId="urn:microsoft.com/office/officeart/2005/8/layout/vList5"/>
    <dgm:cxn modelId="{4B5F0449-E217-4758-A144-71B5EDF30880}" type="presOf" srcId="{9BE5B9F9-C908-4E5D-85E0-AC6815948E84}" destId="{4B639FA9-86EA-4816-AA45-F7960FD435C2}" srcOrd="0" destOrd="0" presId="urn:microsoft.com/office/officeart/2005/8/layout/vList5"/>
    <dgm:cxn modelId="{A9F05391-EA1C-43BE-917D-9E087C19A07B}" srcId="{AB7E255C-9212-4D18-98F2-9F3C751ACDBC}" destId="{A929AD18-4C25-487F-99F0-B8212376ACC1}" srcOrd="0" destOrd="0" parTransId="{0BC79D63-6359-490E-A5E4-43261A180B88}" sibTransId="{1C70E365-6CAD-4636-AA1E-AACE33329913}"/>
    <dgm:cxn modelId="{266642DF-99D6-4F26-AAF5-E4C728B46A0E}" srcId="{A5AB2CC0-754C-4F4D-B59F-7101CAE7E5A4}" destId="{853EDC09-84D5-4201-B609-B8105387D161}" srcOrd="1" destOrd="0" parTransId="{0703DDA2-F53C-43EB-A8EE-78A7ABBBC505}" sibTransId="{EF672D00-3BFF-4185-B643-9E8FD2F5D7CA}"/>
    <dgm:cxn modelId="{539C074F-F099-4804-801A-4A281B15E308}" type="presOf" srcId="{853EDC09-84D5-4201-B609-B8105387D161}" destId="{2740AD9C-09E9-4AF9-8F89-52EA15715AD5}" srcOrd="0" destOrd="1" presId="urn:microsoft.com/office/officeart/2005/8/layout/vList5"/>
    <dgm:cxn modelId="{E57305CD-9543-4C6F-B20E-E1DA4AC8E396}" type="presOf" srcId="{88F3B4A6-F46C-485B-9261-F5E749EEFA7D}" destId="{D61E9FBA-DFA2-42ED-9EAF-2F07A992A44F}" srcOrd="0" destOrd="2" presId="urn:microsoft.com/office/officeart/2005/8/layout/vList5"/>
    <dgm:cxn modelId="{168FF5A5-0404-4FD1-81A5-D2CC24399E86}" srcId="{9BE5B9F9-C908-4E5D-85E0-AC6815948E84}" destId="{A5AB2CC0-754C-4F4D-B59F-7101CAE7E5A4}" srcOrd="0" destOrd="0" parTransId="{1E4ABF7C-ED79-4C7C-8EED-CF141FF09B0D}" sibTransId="{08CC8DE0-B661-414A-A838-76D6B8B479EA}"/>
    <dgm:cxn modelId="{C7007B3D-1898-44E7-9264-DD5FD410B28F}" srcId="{AB7E255C-9212-4D18-98F2-9F3C751ACDBC}" destId="{E621A856-6C12-4C8F-B650-BEE12C713484}" srcOrd="1" destOrd="0" parTransId="{ACBA1755-C296-428A-A339-B13FE20F3602}" sibTransId="{7738BFDD-0507-4EA2-A1D5-B4563D0D332E}"/>
    <dgm:cxn modelId="{E41F04E9-F264-4D5D-A0CD-19FF5BD50669}" srcId="{9BE5B9F9-C908-4E5D-85E0-AC6815948E84}" destId="{198BC96B-6620-4F22-BCDA-5D2ACE726086}" srcOrd="2" destOrd="0" parTransId="{3562B705-D4C0-4A8C-A4EF-7C32AF23D55B}" sibTransId="{D9A7A10E-6FF1-44B9-AD7B-223CF989EF8E}"/>
    <dgm:cxn modelId="{8E427820-CBEB-4DD8-939E-D5DB7F8D0F79}" type="presOf" srcId="{A5AB2CC0-754C-4F4D-B59F-7101CAE7E5A4}" destId="{3FDED647-90D5-481D-B515-8A9D3FFE94B1}" srcOrd="0" destOrd="0" presId="urn:microsoft.com/office/officeart/2005/8/layout/vList5"/>
    <dgm:cxn modelId="{5D8BC43C-ACA7-4761-9695-D2B6C25663C4}" type="presOf" srcId="{E621A856-6C12-4C8F-B650-BEE12C713484}" destId="{C7780AFD-4BF0-4FA4-A4A0-AD8230A85667}" srcOrd="0" destOrd="1" presId="urn:microsoft.com/office/officeart/2005/8/layout/vList5"/>
    <dgm:cxn modelId="{F11A8EAA-7DAE-4A7C-9DDB-E7A2C356FE8A}" type="presOf" srcId="{AB7E255C-9212-4D18-98F2-9F3C751ACDBC}" destId="{7A80F55B-2BBF-4FE0-BCA9-F34525F022CA}" srcOrd="0" destOrd="0" presId="urn:microsoft.com/office/officeart/2005/8/layout/vList5"/>
    <dgm:cxn modelId="{64358DDE-7342-4216-94A7-B297BB49F2A9}" type="presOf" srcId="{5C16EAF2-FA1C-4193-95C6-EB56AB2B4AA4}" destId="{2740AD9C-09E9-4AF9-8F89-52EA15715AD5}" srcOrd="0" destOrd="2" presId="urn:microsoft.com/office/officeart/2005/8/layout/vList5"/>
    <dgm:cxn modelId="{4916016E-F3F4-4790-B0FA-5AF023C20F9F}" srcId="{A5AB2CC0-754C-4F4D-B59F-7101CAE7E5A4}" destId="{5C16EAF2-FA1C-4193-95C6-EB56AB2B4AA4}" srcOrd="2" destOrd="0" parTransId="{6F2D1160-80CD-45B0-A17D-A7AC6B69AB2C}" sibTransId="{3F340A95-A2E4-4C90-A2D3-E3912700B22A}"/>
    <dgm:cxn modelId="{F159DADB-DC87-4A35-B0EB-8D8665BCB642}" type="presParOf" srcId="{4B639FA9-86EA-4816-AA45-F7960FD435C2}" destId="{D9692C6B-6031-434E-B16F-A2F7171E95D1}" srcOrd="0" destOrd="0" presId="urn:microsoft.com/office/officeart/2005/8/layout/vList5"/>
    <dgm:cxn modelId="{50695AD6-0B0D-4031-B7A8-6245FE50E1BA}" type="presParOf" srcId="{D9692C6B-6031-434E-B16F-A2F7171E95D1}" destId="{3FDED647-90D5-481D-B515-8A9D3FFE94B1}" srcOrd="0" destOrd="0" presId="urn:microsoft.com/office/officeart/2005/8/layout/vList5"/>
    <dgm:cxn modelId="{A81BC4A7-C3E7-45A7-9A95-A31A1C26CDF6}" type="presParOf" srcId="{D9692C6B-6031-434E-B16F-A2F7171E95D1}" destId="{2740AD9C-09E9-4AF9-8F89-52EA15715AD5}" srcOrd="1" destOrd="0" presId="urn:microsoft.com/office/officeart/2005/8/layout/vList5"/>
    <dgm:cxn modelId="{8AA889DB-6BF4-4762-BC95-3B3F8F7EB58E}" type="presParOf" srcId="{4B639FA9-86EA-4816-AA45-F7960FD435C2}" destId="{552E32A4-123C-47FC-A7CD-57E8833B310D}" srcOrd="1" destOrd="0" presId="urn:microsoft.com/office/officeart/2005/8/layout/vList5"/>
    <dgm:cxn modelId="{D7D6B3C3-A3DF-4309-AB8A-50DE5C01E1B2}" type="presParOf" srcId="{4B639FA9-86EA-4816-AA45-F7960FD435C2}" destId="{7026B113-BB0B-4168-A379-10ADABBDA1F5}" srcOrd="2" destOrd="0" presId="urn:microsoft.com/office/officeart/2005/8/layout/vList5"/>
    <dgm:cxn modelId="{E11FC8CC-CD8D-4C97-B8FF-85DB5CEA8AB4}" type="presParOf" srcId="{7026B113-BB0B-4168-A379-10ADABBDA1F5}" destId="{7A80F55B-2BBF-4FE0-BCA9-F34525F022CA}" srcOrd="0" destOrd="0" presId="urn:microsoft.com/office/officeart/2005/8/layout/vList5"/>
    <dgm:cxn modelId="{32DFD4E2-BB49-4FD2-944F-067A54481832}" type="presParOf" srcId="{7026B113-BB0B-4168-A379-10ADABBDA1F5}" destId="{C7780AFD-4BF0-4FA4-A4A0-AD8230A85667}" srcOrd="1" destOrd="0" presId="urn:microsoft.com/office/officeart/2005/8/layout/vList5"/>
    <dgm:cxn modelId="{6AE41A3F-B003-47D4-B79F-1ED3B1E670C1}" type="presParOf" srcId="{4B639FA9-86EA-4816-AA45-F7960FD435C2}" destId="{8BA755E4-62ED-4A38-8F52-1CF57CEFAF7F}" srcOrd="3" destOrd="0" presId="urn:microsoft.com/office/officeart/2005/8/layout/vList5"/>
    <dgm:cxn modelId="{8508C677-39DA-42AD-873B-2EF7D91FC088}" type="presParOf" srcId="{4B639FA9-86EA-4816-AA45-F7960FD435C2}" destId="{D3C0FB62-81BD-4C62-9C50-07D29C0EB1F0}" srcOrd="4" destOrd="0" presId="urn:microsoft.com/office/officeart/2005/8/layout/vList5"/>
    <dgm:cxn modelId="{B90EC53F-977C-4062-8653-80BAC23A574E}" type="presParOf" srcId="{D3C0FB62-81BD-4C62-9C50-07D29C0EB1F0}" destId="{568A63B9-5D54-4CCA-99C5-C6B5B06CDE48}" srcOrd="0" destOrd="0" presId="urn:microsoft.com/office/officeart/2005/8/layout/vList5"/>
    <dgm:cxn modelId="{ECB04CD0-1F68-4760-97BC-3D913CD05408}" type="presParOf" srcId="{D3C0FB62-81BD-4C62-9C50-07D29C0EB1F0}" destId="{D61E9FBA-DFA2-42ED-9EAF-2F07A992A44F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08A952D4-0364-45B4-B05E-4B5A01F3BB5D}" type="doc">
      <dgm:prSet loTypeId="urn:microsoft.com/office/officeart/2005/8/layout/vList2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B66ACAD3-811F-41DA-9B2E-ABD809D36622}">
      <dgm:prSet custT="1"/>
      <dgm:spPr/>
      <dgm:t>
        <a:bodyPr/>
        <a:lstStyle/>
        <a:p>
          <a:r>
            <a:rPr lang="en-US" sz="2200" dirty="0" smtClean="0">
              <a:latin typeface="Verdana" pitchFamily="34" charset="0"/>
            </a:rPr>
            <a:t>I'm not usually hungry </a:t>
          </a:r>
          <a:r>
            <a:rPr lang="cs-CZ" sz="2200" dirty="0" smtClean="0">
              <a:latin typeface="Verdana" pitchFamily="34" charset="0"/>
            </a:rPr>
            <a:t>          </a:t>
          </a:r>
          <a:r>
            <a:rPr lang="en-US" sz="2200" dirty="0" smtClean="0">
              <a:latin typeface="Verdana" pitchFamily="34" charset="0"/>
            </a:rPr>
            <a:t>the morning.</a:t>
          </a:r>
          <a:endParaRPr lang="cs-CZ" sz="2200" dirty="0">
            <a:latin typeface="Verdana" pitchFamily="34" charset="0"/>
          </a:endParaRPr>
        </a:p>
      </dgm:t>
    </dgm:pt>
    <dgm:pt modelId="{001BBBD5-76F1-43C3-883D-A69C51D69DC8}" type="parTrans" cxnId="{A4CAA450-466C-40F5-B7C2-8C721F59FE84}">
      <dgm:prSet/>
      <dgm:spPr/>
      <dgm:t>
        <a:bodyPr/>
        <a:lstStyle/>
        <a:p>
          <a:endParaRPr lang="cs-CZ"/>
        </a:p>
      </dgm:t>
    </dgm:pt>
    <dgm:pt modelId="{1C816E1A-105C-4E2A-A1CF-0AA99C5DA1FC}" type="sibTrans" cxnId="{A4CAA450-466C-40F5-B7C2-8C721F59FE84}">
      <dgm:prSet/>
      <dgm:spPr/>
      <dgm:t>
        <a:bodyPr/>
        <a:lstStyle/>
        <a:p>
          <a:endParaRPr lang="cs-CZ"/>
        </a:p>
      </dgm:t>
    </dgm:pt>
    <dgm:pt modelId="{E6D341AE-4D64-40EC-95BD-5D32406B7BBA}">
      <dgm:prSet custT="1"/>
      <dgm:spPr/>
      <dgm:t>
        <a:bodyPr/>
        <a:lstStyle/>
        <a:p>
          <a:r>
            <a:rPr lang="en-US" sz="2200" dirty="0" smtClean="0">
              <a:latin typeface="Verdana" pitchFamily="34" charset="0"/>
            </a:rPr>
            <a:t>What do you do </a:t>
          </a:r>
          <a:r>
            <a:rPr lang="cs-CZ" sz="2200" dirty="0" smtClean="0">
              <a:latin typeface="Verdana" pitchFamily="34" charset="0"/>
            </a:rPr>
            <a:t>          </a:t>
          </a:r>
          <a:r>
            <a:rPr lang="en-US" sz="2200" dirty="0" smtClean="0">
              <a:latin typeface="Verdana" pitchFamily="34" charset="0"/>
            </a:rPr>
            <a:t> the afternoon?</a:t>
          </a:r>
          <a:endParaRPr lang="cs-CZ" sz="2200" dirty="0">
            <a:latin typeface="Verdana" pitchFamily="34" charset="0"/>
          </a:endParaRPr>
        </a:p>
      </dgm:t>
    </dgm:pt>
    <dgm:pt modelId="{AB4B9EC6-F046-4582-82C5-FC5CC7A26680}" type="parTrans" cxnId="{5842FAE2-0A8D-4A57-B3B0-61C6D30E39DB}">
      <dgm:prSet/>
      <dgm:spPr/>
      <dgm:t>
        <a:bodyPr/>
        <a:lstStyle/>
        <a:p>
          <a:endParaRPr lang="cs-CZ"/>
        </a:p>
      </dgm:t>
    </dgm:pt>
    <dgm:pt modelId="{16E5ADCE-58A4-4C7F-86FB-2A3B6378DCE7}" type="sibTrans" cxnId="{5842FAE2-0A8D-4A57-B3B0-61C6D30E39DB}">
      <dgm:prSet/>
      <dgm:spPr/>
      <dgm:t>
        <a:bodyPr/>
        <a:lstStyle/>
        <a:p>
          <a:endParaRPr lang="cs-CZ"/>
        </a:p>
      </dgm:t>
    </dgm:pt>
    <dgm:pt modelId="{5D1D6BF6-B791-40C6-B887-5FAC24D54F6F}">
      <dgm:prSet custT="1"/>
      <dgm:spPr/>
      <dgm:t>
        <a:bodyPr/>
        <a:lstStyle/>
        <a:p>
          <a:r>
            <a:rPr lang="cs-CZ" sz="2200" dirty="0" smtClean="0">
              <a:latin typeface="Verdana" pitchFamily="34" charset="0"/>
            </a:rPr>
            <a:t>I </a:t>
          </a:r>
          <a:r>
            <a:rPr lang="cs-CZ" sz="2200" dirty="0" err="1" smtClean="0">
              <a:latin typeface="Verdana" pitchFamily="34" charset="0"/>
            </a:rPr>
            <a:t>will</a:t>
          </a:r>
          <a:r>
            <a:rPr lang="cs-CZ" sz="2200" dirty="0" smtClean="0">
              <a:latin typeface="Verdana" pitchFamily="34" charset="0"/>
            </a:rPr>
            <a:t> </a:t>
          </a:r>
          <a:r>
            <a:rPr lang="cs-CZ" sz="2200" dirty="0" err="1" smtClean="0">
              <a:latin typeface="Verdana" pitchFamily="34" charset="0"/>
            </a:rPr>
            <a:t>see</a:t>
          </a:r>
          <a:r>
            <a:rPr lang="cs-CZ" sz="2200" dirty="0" smtClean="0">
              <a:latin typeface="Verdana" pitchFamily="34" charset="0"/>
            </a:rPr>
            <a:t> </a:t>
          </a:r>
          <a:r>
            <a:rPr lang="cs-CZ" sz="2200" dirty="0" err="1" smtClean="0">
              <a:latin typeface="Verdana" pitchFamily="34" charset="0"/>
            </a:rPr>
            <a:t>you</a:t>
          </a:r>
          <a:r>
            <a:rPr lang="cs-CZ" sz="2200" dirty="0" smtClean="0">
              <a:latin typeface="Verdana" pitchFamily="34" charset="0"/>
            </a:rPr>
            <a:t>           </a:t>
          </a:r>
          <a:r>
            <a:rPr lang="cs-CZ" sz="2200" dirty="0" err="1" smtClean="0">
              <a:latin typeface="Verdana" pitchFamily="34" charset="0"/>
            </a:rPr>
            <a:t>Monday</a:t>
          </a:r>
          <a:r>
            <a:rPr lang="cs-CZ" sz="2200" dirty="0" smtClean="0">
              <a:latin typeface="Verdana" pitchFamily="34" charset="0"/>
            </a:rPr>
            <a:t> </a:t>
          </a:r>
          <a:r>
            <a:rPr lang="cs-CZ" sz="2200" dirty="0" err="1" smtClean="0">
              <a:latin typeface="Verdana" pitchFamily="34" charset="0"/>
            </a:rPr>
            <a:t>morning</a:t>
          </a:r>
          <a:endParaRPr lang="cs-CZ" sz="2200" dirty="0">
            <a:latin typeface="Verdana" pitchFamily="34" charset="0"/>
          </a:endParaRPr>
        </a:p>
      </dgm:t>
    </dgm:pt>
    <dgm:pt modelId="{7DF7620B-0782-4304-9EC1-EF4E46009C98}" type="parTrans" cxnId="{6455199B-7E54-4F73-8FD7-5BBACBC66F03}">
      <dgm:prSet/>
      <dgm:spPr/>
      <dgm:t>
        <a:bodyPr/>
        <a:lstStyle/>
        <a:p>
          <a:endParaRPr lang="cs-CZ"/>
        </a:p>
      </dgm:t>
    </dgm:pt>
    <dgm:pt modelId="{B02BEDA5-4CF0-4FAC-B941-3CABD6DBAE98}" type="sibTrans" cxnId="{6455199B-7E54-4F73-8FD7-5BBACBC66F03}">
      <dgm:prSet/>
      <dgm:spPr/>
      <dgm:t>
        <a:bodyPr/>
        <a:lstStyle/>
        <a:p>
          <a:endParaRPr lang="cs-CZ"/>
        </a:p>
      </dgm:t>
    </dgm:pt>
    <dgm:pt modelId="{BC2E7786-7955-4DA1-84D1-09EED471FD8F}">
      <dgm:prSet custT="1"/>
      <dgm:spPr/>
      <dgm:t>
        <a:bodyPr/>
        <a:lstStyle/>
        <a:p>
          <a:r>
            <a:rPr lang="en-US" sz="2200" dirty="0" smtClean="0">
              <a:latin typeface="Verdana" pitchFamily="34" charset="0"/>
            </a:rPr>
            <a:t>We don't go to school </a:t>
          </a:r>
          <a:r>
            <a:rPr lang="cs-CZ" sz="2200" dirty="0" smtClean="0">
              <a:latin typeface="Verdana" pitchFamily="34" charset="0"/>
            </a:rPr>
            <a:t>          </a:t>
          </a:r>
          <a:r>
            <a:rPr lang="en-US" sz="2200" dirty="0" smtClean="0">
              <a:latin typeface="Verdana" pitchFamily="34" charset="0"/>
            </a:rPr>
            <a:t> August.</a:t>
          </a:r>
          <a:endParaRPr lang="cs-CZ" sz="2200" dirty="0">
            <a:latin typeface="Verdana" pitchFamily="34" charset="0"/>
          </a:endParaRPr>
        </a:p>
      </dgm:t>
    </dgm:pt>
    <dgm:pt modelId="{DE2C8AB0-5B89-4787-A308-DE9B1D0F00CB}" type="parTrans" cxnId="{CCFF7562-DAC3-4B2D-81EF-798E5D46C0EA}">
      <dgm:prSet/>
      <dgm:spPr/>
      <dgm:t>
        <a:bodyPr/>
        <a:lstStyle/>
        <a:p>
          <a:endParaRPr lang="cs-CZ"/>
        </a:p>
      </dgm:t>
    </dgm:pt>
    <dgm:pt modelId="{38AC7190-73E3-484A-B4BA-CE2870BE36E1}" type="sibTrans" cxnId="{CCFF7562-DAC3-4B2D-81EF-798E5D46C0EA}">
      <dgm:prSet/>
      <dgm:spPr/>
      <dgm:t>
        <a:bodyPr/>
        <a:lstStyle/>
        <a:p>
          <a:endParaRPr lang="cs-CZ"/>
        </a:p>
      </dgm:t>
    </dgm:pt>
    <dgm:pt modelId="{C4C1D03D-FC98-47D8-A575-E9ACC7A534AC}">
      <dgm:prSet custT="1"/>
      <dgm:spPr/>
      <dgm:t>
        <a:bodyPr/>
        <a:lstStyle/>
        <a:p>
          <a:r>
            <a:rPr lang="en-US" sz="2200" dirty="0" smtClean="0">
              <a:latin typeface="Verdana" pitchFamily="34" charset="0"/>
            </a:rPr>
            <a:t>I was in the USA</a:t>
          </a:r>
          <a:r>
            <a:rPr lang="cs-CZ" sz="2200" dirty="0" smtClean="0">
              <a:latin typeface="Verdana" pitchFamily="34" charset="0"/>
            </a:rPr>
            <a:t>          </a:t>
          </a:r>
          <a:r>
            <a:rPr lang="en-US" sz="2200" dirty="0" smtClean="0">
              <a:latin typeface="Verdana" pitchFamily="34" charset="0"/>
            </a:rPr>
            <a:t> 1995.</a:t>
          </a:r>
          <a:endParaRPr lang="cs-CZ" sz="2200" dirty="0">
            <a:latin typeface="Verdana" pitchFamily="34" charset="0"/>
          </a:endParaRPr>
        </a:p>
      </dgm:t>
    </dgm:pt>
    <dgm:pt modelId="{32EB1B5D-8925-443F-B4DA-CE0031B4D663}" type="parTrans" cxnId="{8B59565F-D9CB-4445-8580-A3A1B17F72A9}">
      <dgm:prSet/>
      <dgm:spPr/>
      <dgm:t>
        <a:bodyPr/>
        <a:lstStyle/>
        <a:p>
          <a:endParaRPr lang="cs-CZ"/>
        </a:p>
      </dgm:t>
    </dgm:pt>
    <dgm:pt modelId="{628B2BC6-4AEE-4F3D-A66C-5ADBDD6E65A1}" type="sibTrans" cxnId="{8B59565F-D9CB-4445-8580-A3A1B17F72A9}">
      <dgm:prSet/>
      <dgm:spPr/>
      <dgm:t>
        <a:bodyPr/>
        <a:lstStyle/>
        <a:p>
          <a:endParaRPr lang="cs-CZ"/>
        </a:p>
      </dgm:t>
    </dgm:pt>
    <dgm:pt modelId="{388AC289-379E-4BE7-89C8-92608A540BA4}">
      <dgm:prSet custT="1"/>
      <dgm:spPr/>
      <dgm:t>
        <a:bodyPr/>
        <a:lstStyle/>
        <a:p>
          <a:r>
            <a:rPr lang="en-US" sz="2200" dirty="0" smtClean="0">
              <a:latin typeface="Verdana" pitchFamily="34" charset="0"/>
            </a:rPr>
            <a:t>The train leaves </a:t>
          </a:r>
          <a:r>
            <a:rPr lang="cs-CZ" sz="2200" dirty="0" smtClean="0">
              <a:latin typeface="Verdana" pitchFamily="34" charset="0"/>
            </a:rPr>
            <a:t>          </a:t>
          </a:r>
          <a:r>
            <a:rPr lang="en-US" sz="2200" dirty="0" smtClean="0">
              <a:latin typeface="Verdana" pitchFamily="34" charset="0"/>
            </a:rPr>
            <a:t> 5:07.</a:t>
          </a:r>
          <a:endParaRPr lang="cs-CZ" sz="2200" dirty="0">
            <a:latin typeface="Verdana" pitchFamily="34" charset="0"/>
          </a:endParaRPr>
        </a:p>
      </dgm:t>
    </dgm:pt>
    <dgm:pt modelId="{34DE3748-4750-4541-954A-C33BDD721D58}" type="parTrans" cxnId="{610B7A90-F252-4751-8F81-E432D8345011}">
      <dgm:prSet/>
      <dgm:spPr/>
      <dgm:t>
        <a:bodyPr/>
        <a:lstStyle/>
        <a:p>
          <a:endParaRPr lang="cs-CZ"/>
        </a:p>
      </dgm:t>
    </dgm:pt>
    <dgm:pt modelId="{6AA3D681-A2A2-4279-923C-75FC01D2A810}" type="sibTrans" cxnId="{610B7A90-F252-4751-8F81-E432D8345011}">
      <dgm:prSet/>
      <dgm:spPr/>
      <dgm:t>
        <a:bodyPr/>
        <a:lstStyle/>
        <a:p>
          <a:endParaRPr lang="cs-CZ"/>
        </a:p>
      </dgm:t>
    </dgm:pt>
    <dgm:pt modelId="{8FFD90EE-3476-414B-A0EB-16A575B404B0}">
      <dgm:prSet custT="1"/>
      <dgm:spPr/>
      <dgm:t>
        <a:bodyPr/>
        <a:lstStyle/>
        <a:p>
          <a:r>
            <a:rPr lang="en-US" sz="2200" dirty="0" smtClean="0">
              <a:latin typeface="Verdana" pitchFamily="34" charset="0"/>
            </a:rPr>
            <a:t>Zombies come out </a:t>
          </a:r>
          <a:r>
            <a:rPr lang="cs-CZ" sz="2200" dirty="0" smtClean="0">
              <a:latin typeface="Verdana" pitchFamily="34" charset="0"/>
            </a:rPr>
            <a:t>          </a:t>
          </a:r>
          <a:r>
            <a:rPr lang="en-US" sz="2200" dirty="0" smtClean="0">
              <a:latin typeface="Verdana" pitchFamily="34" charset="0"/>
            </a:rPr>
            <a:t> midnight.</a:t>
          </a:r>
          <a:endParaRPr lang="cs-CZ" sz="2200" dirty="0">
            <a:latin typeface="Verdana" pitchFamily="34" charset="0"/>
          </a:endParaRPr>
        </a:p>
      </dgm:t>
    </dgm:pt>
    <dgm:pt modelId="{225AA7A5-316E-46DD-AD29-3BEDB5B47C63}" type="parTrans" cxnId="{FFD8DAB8-1A19-4614-ADD8-D1FE2A12C2CD}">
      <dgm:prSet/>
      <dgm:spPr/>
      <dgm:t>
        <a:bodyPr/>
        <a:lstStyle/>
        <a:p>
          <a:endParaRPr lang="cs-CZ"/>
        </a:p>
      </dgm:t>
    </dgm:pt>
    <dgm:pt modelId="{8093D0F7-7D40-46BF-8F43-B0D23FA2A9BE}" type="sibTrans" cxnId="{FFD8DAB8-1A19-4614-ADD8-D1FE2A12C2CD}">
      <dgm:prSet/>
      <dgm:spPr/>
      <dgm:t>
        <a:bodyPr/>
        <a:lstStyle/>
        <a:p>
          <a:endParaRPr lang="cs-CZ"/>
        </a:p>
      </dgm:t>
    </dgm:pt>
    <dgm:pt modelId="{8F0CEECD-D206-4653-A6D8-FCFEBECE50D4}" type="pres">
      <dgm:prSet presAssocID="{08A952D4-0364-45B4-B05E-4B5A01F3BB5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1902980-462E-41F1-B46E-EC4875C6C883}" type="pres">
      <dgm:prSet presAssocID="{B66ACAD3-811F-41DA-9B2E-ABD809D36622}" presName="parentText" presStyleLbl="node1" presStyleIdx="0" presStyleCnt="7" custLinFactNeighborX="980" custLinFactNeighborY="-34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A05A12-E41A-480F-83E4-A46804E4244D}" type="pres">
      <dgm:prSet presAssocID="{1C816E1A-105C-4E2A-A1CF-0AA99C5DA1FC}" presName="spacer" presStyleCnt="0"/>
      <dgm:spPr/>
    </dgm:pt>
    <dgm:pt modelId="{1710BCE7-9F91-4BF5-91A1-CD9D01D469E1}" type="pres">
      <dgm:prSet presAssocID="{E6D341AE-4D64-40EC-95BD-5D32406B7BBA}" presName="parentText" presStyleLbl="node1" presStyleIdx="1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CB5F0A-9719-485E-85A8-4EA317517424}" type="pres">
      <dgm:prSet presAssocID="{16E5ADCE-58A4-4C7F-86FB-2A3B6378DCE7}" presName="spacer" presStyleCnt="0"/>
      <dgm:spPr/>
    </dgm:pt>
    <dgm:pt modelId="{E756EA4C-5645-4C3B-B70C-F51951D3577B}" type="pres">
      <dgm:prSet presAssocID="{5D1D6BF6-B791-40C6-B887-5FAC24D54F6F}" presName="parentText" presStyleLbl="node1" presStyleIdx="2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8B0CFE-D71D-4FCA-B44F-9B945AFB4056}" type="pres">
      <dgm:prSet presAssocID="{B02BEDA5-4CF0-4FAC-B941-3CABD6DBAE98}" presName="spacer" presStyleCnt="0"/>
      <dgm:spPr/>
    </dgm:pt>
    <dgm:pt modelId="{6C21BA9A-7F8C-428B-BFEC-06E6B9250CFD}" type="pres">
      <dgm:prSet presAssocID="{BC2E7786-7955-4DA1-84D1-09EED471FD8F}" presName="parentText" presStyleLbl="node1" presStyleIdx="3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2CE98D-89F9-4B61-A3AC-E703EFAC2054}" type="pres">
      <dgm:prSet presAssocID="{38AC7190-73E3-484A-B4BA-CE2870BE36E1}" presName="spacer" presStyleCnt="0"/>
      <dgm:spPr/>
    </dgm:pt>
    <dgm:pt modelId="{321645E6-C977-4499-AB7E-8CF481236A83}" type="pres">
      <dgm:prSet presAssocID="{C4C1D03D-FC98-47D8-A575-E9ACC7A534AC}" presName="parentText" presStyleLbl="node1" presStyleIdx="4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4EC213-0231-4232-A782-48C08459F8C4}" type="pres">
      <dgm:prSet presAssocID="{628B2BC6-4AEE-4F3D-A66C-5ADBDD6E65A1}" presName="spacer" presStyleCnt="0"/>
      <dgm:spPr/>
    </dgm:pt>
    <dgm:pt modelId="{3D6BE553-6067-4C06-88B7-A2A42DCC600C}" type="pres">
      <dgm:prSet presAssocID="{388AC289-379E-4BE7-89C8-92608A540BA4}" presName="parentText" presStyleLbl="node1" presStyleIdx="5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383AD4-CEEC-4E29-AEF6-512BEC70B714}" type="pres">
      <dgm:prSet presAssocID="{6AA3D681-A2A2-4279-923C-75FC01D2A810}" presName="spacer" presStyleCnt="0"/>
      <dgm:spPr/>
    </dgm:pt>
    <dgm:pt modelId="{200B420C-61E6-43C3-90BF-63397CAB9CA6}" type="pres">
      <dgm:prSet presAssocID="{8FFD90EE-3476-414B-A0EB-16A575B404B0}" presName="parentText" presStyleLbl="node1" presStyleIdx="6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AA524A8-BEC8-44A1-9F5A-2EF690EE432E}" type="presOf" srcId="{C4C1D03D-FC98-47D8-A575-E9ACC7A534AC}" destId="{321645E6-C977-4499-AB7E-8CF481236A83}" srcOrd="0" destOrd="0" presId="urn:microsoft.com/office/officeart/2005/8/layout/vList2"/>
    <dgm:cxn modelId="{87FD4BB6-6695-4196-BE09-D932975FAEA1}" type="presOf" srcId="{B66ACAD3-811F-41DA-9B2E-ABD809D36622}" destId="{21902980-462E-41F1-B46E-EC4875C6C883}" srcOrd="0" destOrd="0" presId="urn:microsoft.com/office/officeart/2005/8/layout/vList2"/>
    <dgm:cxn modelId="{98BCF7C2-AB36-4383-A76C-293FC3FD0218}" type="presOf" srcId="{08A952D4-0364-45B4-B05E-4B5A01F3BB5D}" destId="{8F0CEECD-D206-4653-A6D8-FCFEBECE50D4}" srcOrd="0" destOrd="0" presId="urn:microsoft.com/office/officeart/2005/8/layout/vList2"/>
    <dgm:cxn modelId="{6DA60130-7096-460F-9BAE-9344CC667124}" type="presOf" srcId="{8FFD90EE-3476-414B-A0EB-16A575B404B0}" destId="{200B420C-61E6-43C3-90BF-63397CAB9CA6}" srcOrd="0" destOrd="0" presId="urn:microsoft.com/office/officeart/2005/8/layout/vList2"/>
    <dgm:cxn modelId="{8D819819-2EED-4EFF-A030-8A463F58ED16}" type="presOf" srcId="{E6D341AE-4D64-40EC-95BD-5D32406B7BBA}" destId="{1710BCE7-9F91-4BF5-91A1-CD9D01D469E1}" srcOrd="0" destOrd="0" presId="urn:microsoft.com/office/officeart/2005/8/layout/vList2"/>
    <dgm:cxn modelId="{5842FAE2-0A8D-4A57-B3B0-61C6D30E39DB}" srcId="{08A952D4-0364-45B4-B05E-4B5A01F3BB5D}" destId="{E6D341AE-4D64-40EC-95BD-5D32406B7BBA}" srcOrd="1" destOrd="0" parTransId="{AB4B9EC6-F046-4582-82C5-FC5CC7A26680}" sibTransId="{16E5ADCE-58A4-4C7F-86FB-2A3B6378DCE7}"/>
    <dgm:cxn modelId="{8B4A6D6A-18C5-4D9F-88E0-365E6CF783DF}" type="presOf" srcId="{BC2E7786-7955-4DA1-84D1-09EED471FD8F}" destId="{6C21BA9A-7F8C-428B-BFEC-06E6B9250CFD}" srcOrd="0" destOrd="0" presId="urn:microsoft.com/office/officeart/2005/8/layout/vList2"/>
    <dgm:cxn modelId="{A4CAA450-466C-40F5-B7C2-8C721F59FE84}" srcId="{08A952D4-0364-45B4-B05E-4B5A01F3BB5D}" destId="{B66ACAD3-811F-41DA-9B2E-ABD809D36622}" srcOrd="0" destOrd="0" parTransId="{001BBBD5-76F1-43C3-883D-A69C51D69DC8}" sibTransId="{1C816E1A-105C-4E2A-A1CF-0AA99C5DA1FC}"/>
    <dgm:cxn modelId="{CCFF7562-DAC3-4B2D-81EF-798E5D46C0EA}" srcId="{08A952D4-0364-45B4-B05E-4B5A01F3BB5D}" destId="{BC2E7786-7955-4DA1-84D1-09EED471FD8F}" srcOrd="3" destOrd="0" parTransId="{DE2C8AB0-5B89-4787-A308-DE9B1D0F00CB}" sibTransId="{38AC7190-73E3-484A-B4BA-CE2870BE36E1}"/>
    <dgm:cxn modelId="{8B59565F-D9CB-4445-8580-A3A1B17F72A9}" srcId="{08A952D4-0364-45B4-B05E-4B5A01F3BB5D}" destId="{C4C1D03D-FC98-47D8-A575-E9ACC7A534AC}" srcOrd="4" destOrd="0" parTransId="{32EB1B5D-8925-443F-B4DA-CE0031B4D663}" sibTransId="{628B2BC6-4AEE-4F3D-A66C-5ADBDD6E65A1}"/>
    <dgm:cxn modelId="{610B7A90-F252-4751-8F81-E432D8345011}" srcId="{08A952D4-0364-45B4-B05E-4B5A01F3BB5D}" destId="{388AC289-379E-4BE7-89C8-92608A540BA4}" srcOrd="5" destOrd="0" parTransId="{34DE3748-4750-4541-954A-C33BDD721D58}" sibTransId="{6AA3D681-A2A2-4279-923C-75FC01D2A810}"/>
    <dgm:cxn modelId="{BDEB40D7-5667-48A9-AD84-6A88AF3E2A27}" type="presOf" srcId="{5D1D6BF6-B791-40C6-B887-5FAC24D54F6F}" destId="{E756EA4C-5645-4C3B-B70C-F51951D3577B}" srcOrd="0" destOrd="0" presId="urn:microsoft.com/office/officeart/2005/8/layout/vList2"/>
    <dgm:cxn modelId="{6455199B-7E54-4F73-8FD7-5BBACBC66F03}" srcId="{08A952D4-0364-45B4-B05E-4B5A01F3BB5D}" destId="{5D1D6BF6-B791-40C6-B887-5FAC24D54F6F}" srcOrd="2" destOrd="0" parTransId="{7DF7620B-0782-4304-9EC1-EF4E46009C98}" sibTransId="{B02BEDA5-4CF0-4FAC-B941-3CABD6DBAE98}"/>
    <dgm:cxn modelId="{FFD8DAB8-1A19-4614-ADD8-D1FE2A12C2CD}" srcId="{08A952D4-0364-45B4-B05E-4B5A01F3BB5D}" destId="{8FFD90EE-3476-414B-A0EB-16A575B404B0}" srcOrd="6" destOrd="0" parTransId="{225AA7A5-316E-46DD-AD29-3BEDB5B47C63}" sibTransId="{8093D0F7-7D40-46BF-8F43-B0D23FA2A9BE}"/>
    <dgm:cxn modelId="{B7A9F771-B4D2-4CDB-87D6-A9493B338853}" type="presOf" srcId="{388AC289-379E-4BE7-89C8-92608A540BA4}" destId="{3D6BE553-6067-4C06-88B7-A2A42DCC600C}" srcOrd="0" destOrd="0" presId="urn:microsoft.com/office/officeart/2005/8/layout/vList2"/>
    <dgm:cxn modelId="{5FF378A8-DA31-4FB5-93AB-52F983384D86}" type="presParOf" srcId="{8F0CEECD-D206-4653-A6D8-FCFEBECE50D4}" destId="{21902980-462E-41F1-B46E-EC4875C6C883}" srcOrd="0" destOrd="0" presId="urn:microsoft.com/office/officeart/2005/8/layout/vList2"/>
    <dgm:cxn modelId="{40C4938E-0999-41AC-BE2B-F354271FD6E9}" type="presParOf" srcId="{8F0CEECD-D206-4653-A6D8-FCFEBECE50D4}" destId="{7AA05A12-E41A-480F-83E4-A46804E4244D}" srcOrd="1" destOrd="0" presId="urn:microsoft.com/office/officeart/2005/8/layout/vList2"/>
    <dgm:cxn modelId="{DCCC4073-1251-4BD4-A017-57EDB24B9F01}" type="presParOf" srcId="{8F0CEECD-D206-4653-A6D8-FCFEBECE50D4}" destId="{1710BCE7-9F91-4BF5-91A1-CD9D01D469E1}" srcOrd="2" destOrd="0" presId="urn:microsoft.com/office/officeart/2005/8/layout/vList2"/>
    <dgm:cxn modelId="{1C348A62-8DC0-47BC-AA51-CCD294B6A38C}" type="presParOf" srcId="{8F0CEECD-D206-4653-A6D8-FCFEBECE50D4}" destId="{C7CB5F0A-9719-485E-85A8-4EA317517424}" srcOrd="3" destOrd="0" presId="urn:microsoft.com/office/officeart/2005/8/layout/vList2"/>
    <dgm:cxn modelId="{EDF641CC-F23F-450E-A91A-B5FAE465DF1A}" type="presParOf" srcId="{8F0CEECD-D206-4653-A6D8-FCFEBECE50D4}" destId="{E756EA4C-5645-4C3B-B70C-F51951D3577B}" srcOrd="4" destOrd="0" presId="urn:microsoft.com/office/officeart/2005/8/layout/vList2"/>
    <dgm:cxn modelId="{9909B2BF-D4D9-45CD-8C96-AC606FBA552B}" type="presParOf" srcId="{8F0CEECD-D206-4653-A6D8-FCFEBECE50D4}" destId="{A28B0CFE-D71D-4FCA-B44F-9B945AFB4056}" srcOrd="5" destOrd="0" presId="urn:microsoft.com/office/officeart/2005/8/layout/vList2"/>
    <dgm:cxn modelId="{911EA025-F26A-479B-90C9-232793F38255}" type="presParOf" srcId="{8F0CEECD-D206-4653-A6D8-FCFEBECE50D4}" destId="{6C21BA9A-7F8C-428B-BFEC-06E6B9250CFD}" srcOrd="6" destOrd="0" presId="urn:microsoft.com/office/officeart/2005/8/layout/vList2"/>
    <dgm:cxn modelId="{598F0756-B8F1-452D-87BF-679137B2D4C9}" type="presParOf" srcId="{8F0CEECD-D206-4653-A6D8-FCFEBECE50D4}" destId="{BF2CE98D-89F9-4B61-A3AC-E703EFAC2054}" srcOrd="7" destOrd="0" presId="urn:microsoft.com/office/officeart/2005/8/layout/vList2"/>
    <dgm:cxn modelId="{D4271B9B-65D8-43E9-BEB2-B7F8F403F41F}" type="presParOf" srcId="{8F0CEECD-D206-4653-A6D8-FCFEBECE50D4}" destId="{321645E6-C977-4499-AB7E-8CF481236A83}" srcOrd="8" destOrd="0" presId="urn:microsoft.com/office/officeart/2005/8/layout/vList2"/>
    <dgm:cxn modelId="{27577998-9BC9-4383-9E31-405E67DEDEAF}" type="presParOf" srcId="{8F0CEECD-D206-4653-A6D8-FCFEBECE50D4}" destId="{724EC213-0231-4232-A782-48C08459F8C4}" srcOrd="9" destOrd="0" presId="urn:microsoft.com/office/officeart/2005/8/layout/vList2"/>
    <dgm:cxn modelId="{6F353E41-C208-42DB-A945-1716D4A1A467}" type="presParOf" srcId="{8F0CEECD-D206-4653-A6D8-FCFEBECE50D4}" destId="{3D6BE553-6067-4C06-88B7-A2A42DCC600C}" srcOrd="10" destOrd="0" presId="urn:microsoft.com/office/officeart/2005/8/layout/vList2"/>
    <dgm:cxn modelId="{76E68717-F280-411E-AB27-69E93049B680}" type="presParOf" srcId="{8F0CEECD-D206-4653-A6D8-FCFEBECE50D4}" destId="{0A383AD4-CEEC-4E29-AEF6-512BEC70B714}" srcOrd="11" destOrd="0" presId="urn:microsoft.com/office/officeart/2005/8/layout/vList2"/>
    <dgm:cxn modelId="{F45E4F15-8112-45DC-853A-47F1694A233C}" type="presParOf" srcId="{8F0CEECD-D206-4653-A6D8-FCFEBECE50D4}" destId="{200B420C-61E6-43C3-90BF-63397CAB9CA6}" srcOrd="12" destOrd="0" presId="urn:microsoft.com/office/officeart/2005/8/layout/vList2"/>
  </dgm:cxnLst>
  <dgm:bg>
    <a:solidFill>
      <a:schemeClr val="accent4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08A952D4-0364-45B4-B05E-4B5A01F3BB5D}" type="doc">
      <dgm:prSet loTypeId="urn:microsoft.com/office/officeart/2005/8/layout/vList2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82BBF531-BD63-4DB2-8972-B6579D320F90}">
      <dgm:prSet custT="1"/>
      <dgm:spPr/>
      <dgm:t>
        <a:bodyPr/>
        <a:lstStyle/>
        <a:p>
          <a:pPr algn="ctr"/>
          <a:r>
            <a:rPr lang="cs-CZ" sz="2000" dirty="0" smtClean="0">
              <a:latin typeface="Verdana" pitchFamily="34" charset="0"/>
            </a:rPr>
            <a:t>in </a:t>
          </a:r>
          <a:r>
            <a:rPr lang="cs-CZ" sz="2000" dirty="0" err="1" smtClean="0">
              <a:latin typeface="Verdana" pitchFamily="34" charset="0"/>
            </a:rPr>
            <a:t>the</a:t>
          </a:r>
          <a:r>
            <a:rPr lang="cs-CZ" sz="2000" dirty="0" smtClean="0">
              <a:latin typeface="Verdana" pitchFamily="34" charset="0"/>
            </a:rPr>
            <a:t> </a:t>
          </a:r>
          <a:r>
            <a:rPr lang="cs-CZ" sz="2000" dirty="0" err="1" smtClean="0">
              <a:latin typeface="Verdana" pitchFamily="34" charset="0"/>
            </a:rPr>
            <a:t>morning</a:t>
          </a:r>
          <a:endParaRPr lang="cs-CZ" sz="2000" dirty="0">
            <a:latin typeface="Verdana" pitchFamily="34" charset="0"/>
          </a:endParaRPr>
        </a:p>
      </dgm:t>
    </dgm:pt>
    <dgm:pt modelId="{6636B3B6-BD44-4EF8-B7CA-6318C5D7592C}" type="parTrans" cxnId="{FA8FCBEF-50AF-4D08-89AA-076BEAA586F9}">
      <dgm:prSet/>
      <dgm:spPr/>
    </dgm:pt>
    <dgm:pt modelId="{49BB9E47-68B2-4E8D-A8D2-2D8877ACD824}" type="sibTrans" cxnId="{FA8FCBEF-50AF-4D08-89AA-076BEAA586F9}">
      <dgm:prSet/>
      <dgm:spPr/>
    </dgm:pt>
    <dgm:pt modelId="{25C3A51D-0AEE-452D-93E3-E30592B1207C}">
      <dgm:prSet custT="1"/>
      <dgm:spPr/>
      <dgm:t>
        <a:bodyPr/>
        <a:lstStyle/>
        <a:p>
          <a:pPr algn="ctr"/>
          <a:r>
            <a:rPr lang="cs-CZ" sz="2000" dirty="0" smtClean="0">
              <a:latin typeface="Verdana" pitchFamily="34" charset="0"/>
            </a:rPr>
            <a:t>on </a:t>
          </a:r>
          <a:r>
            <a:rPr lang="cs-CZ" sz="2000" dirty="0" err="1" smtClean="0">
              <a:latin typeface="Verdana" pitchFamily="34" charset="0"/>
            </a:rPr>
            <a:t>Sunday</a:t>
          </a:r>
          <a:endParaRPr lang="cs-CZ" sz="2000" dirty="0">
            <a:latin typeface="Verdana" pitchFamily="34" charset="0"/>
          </a:endParaRPr>
        </a:p>
      </dgm:t>
    </dgm:pt>
    <dgm:pt modelId="{2C125415-66CA-483E-B879-FD8CE67D1768}" type="parTrans" cxnId="{5054D086-17B9-4064-A308-2588E8B9AB8D}">
      <dgm:prSet/>
      <dgm:spPr/>
    </dgm:pt>
    <dgm:pt modelId="{8FBBF583-41AC-4AD6-93E9-BD6383932438}" type="sibTrans" cxnId="{5054D086-17B9-4064-A308-2588E8B9AB8D}">
      <dgm:prSet/>
      <dgm:spPr/>
    </dgm:pt>
    <dgm:pt modelId="{3A5C774B-BE22-4598-B59E-503BEF297F25}">
      <dgm:prSet custT="1"/>
      <dgm:spPr/>
      <dgm:t>
        <a:bodyPr/>
        <a:lstStyle/>
        <a:p>
          <a:pPr algn="ctr"/>
          <a:r>
            <a:rPr lang="cs-CZ" sz="2000" dirty="0" err="1" smtClean="0">
              <a:latin typeface="Verdana" pitchFamily="34" charset="0"/>
            </a:rPr>
            <a:t>at</a:t>
          </a:r>
          <a:r>
            <a:rPr lang="cs-CZ" sz="2000" dirty="0" smtClean="0">
              <a:latin typeface="Verdana" pitchFamily="34" charset="0"/>
            </a:rPr>
            <a:t> </a:t>
          </a:r>
          <a:r>
            <a:rPr lang="cs-CZ" sz="2000" dirty="0" err="1" smtClean="0">
              <a:latin typeface="Verdana" pitchFamily="34" charset="0"/>
            </a:rPr>
            <a:t>five</a:t>
          </a:r>
          <a:r>
            <a:rPr lang="cs-CZ" sz="2000" dirty="0" smtClean="0">
              <a:latin typeface="Verdana" pitchFamily="34" charset="0"/>
            </a:rPr>
            <a:t> o</a:t>
          </a:r>
          <a:r>
            <a:rPr lang="en-US" sz="2000" dirty="0" smtClean="0">
              <a:latin typeface="Verdana" pitchFamily="34" charset="0"/>
            </a:rPr>
            <a:t>`</a:t>
          </a:r>
          <a:r>
            <a:rPr lang="cs-CZ" sz="2000" dirty="0" err="1" smtClean="0">
              <a:latin typeface="Verdana" pitchFamily="34" charset="0"/>
            </a:rPr>
            <a:t>clock</a:t>
          </a:r>
          <a:endParaRPr lang="cs-CZ" sz="2000" dirty="0">
            <a:latin typeface="Verdana" pitchFamily="34" charset="0"/>
          </a:endParaRPr>
        </a:p>
      </dgm:t>
    </dgm:pt>
    <dgm:pt modelId="{9DAC607D-6568-4AB4-9A39-E3BBD9E7D868}" type="parTrans" cxnId="{DCA979F0-4E5E-4C98-96C8-2D08A1FB387C}">
      <dgm:prSet/>
      <dgm:spPr/>
    </dgm:pt>
    <dgm:pt modelId="{3C230AA9-AB62-4B2D-8DC3-489738D6B529}" type="sibTrans" cxnId="{DCA979F0-4E5E-4C98-96C8-2D08A1FB387C}">
      <dgm:prSet/>
      <dgm:spPr/>
    </dgm:pt>
    <dgm:pt modelId="{50183DA5-398E-41DF-AE14-1DDBDF7CFBEA}">
      <dgm:prSet custT="1"/>
      <dgm:spPr/>
      <dgm:t>
        <a:bodyPr/>
        <a:lstStyle/>
        <a:p>
          <a:pPr algn="ctr"/>
          <a:r>
            <a:rPr lang="cs-CZ" sz="2000" dirty="0" smtClean="0">
              <a:latin typeface="Verdana" pitchFamily="34" charset="0"/>
            </a:rPr>
            <a:t>in 2010</a:t>
          </a:r>
          <a:endParaRPr lang="cs-CZ" sz="2000" dirty="0">
            <a:latin typeface="Verdana" pitchFamily="34" charset="0"/>
          </a:endParaRPr>
        </a:p>
      </dgm:t>
    </dgm:pt>
    <dgm:pt modelId="{9D29E333-7A39-4A0C-9E29-C3356360AA65}" type="parTrans" cxnId="{6A84F617-2652-49F2-A9B7-C56FE0D11225}">
      <dgm:prSet/>
      <dgm:spPr/>
    </dgm:pt>
    <dgm:pt modelId="{E35C2FC3-51B0-4BCE-80E5-2D331B06A7E7}" type="sibTrans" cxnId="{6A84F617-2652-49F2-A9B7-C56FE0D11225}">
      <dgm:prSet/>
      <dgm:spPr/>
    </dgm:pt>
    <dgm:pt modelId="{AC66F81E-7397-41CE-B74C-7A773E907789}">
      <dgm:prSet custT="1"/>
      <dgm:spPr/>
      <dgm:t>
        <a:bodyPr/>
        <a:lstStyle/>
        <a:p>
          <a:pPr algn="ctr"/>
          <a:r>
            <a:rPr lang="cs-CZ" sz="2000" dirty="0" smtClean="0">
              <a:latin typeface="Verdana" pitchFamily="34" charset="0"/>
            </a:rPr>
            <a:t>in June</a:t>
          </a:r>
          <a:endParaRPr lang="cs-CZ" sz="2000" dirty="0">
            <a:latin typeface="Verdana" pitchFamily="34" charset="0"/>
          </a:endParaRPr>
        </a:p>
      </dgm:t>
    </dgm:pt>
    <dgm:pt modelId="{1C57EF5C-1C46-4086-947F-52160129D71D}" type="parTrans" cxnId="{9E2292E4-D942-4B0F-8FAC-8DA5FEFE0178}">
      <dgm:prSet/>
      <dgm:spPr/>
    </dgm:pt>
    <dgm:pt modelId="{B50AB051-2F52-4060-B318-FA8468A08F67}" type="sibTrans" cxnId="{9E2292E4-D942-4B0F-8FAC-8DA5FEFE0178}">
      <dgm:prSet/>
      <dgm:spPr/>
    </dgm:pt>
    <dgm:pt modelId="{98C6FC3B-5B7D-4DCD-9F76-30CE6F89E14D}">
      <dgm:prSet custT="1"/>
      <dgm:spPr/>
      <dgm:t>
        <a:bodyPr/>
        <a:lstStyle/>
        <a:p>
          <a:pPr algn="ctr"/>
          <a:r>
            <a:rPr lang="cs-CZ" sz="2000" dirty="0" err="1" smtClean="0">
              <a:latin typeface="Verdana" pitchFamily="34" charset="0"/>
            </a:rPr>
            <a:t>at</a:t>
          </a:r>
          <a:r>
            <a:rPr lang="cs-CZ" sz="2000" dirty="0" smtClean="0">
              <a:latin typeface="Verdana" pitchFamily="34" charset="0"/>
            </a:rPr>
            <a:t> </a:t>
          </a:r>
          <a:r>
            <a:rPr lang="cs-CZ" sz="2000" dirty="0" err="1" smtClean="0">
              <a:latin typeface="Verdana" pitchFamily="34" charset="0"/>
            </a:rPr>
            <a:t>night</a:t>
          </a:r>
          <a:endParaRPr lang="cs-CZ" sz="2000" dirty="0">
            <a:latin typeface="Verdana" pitchFamily="34" charset="0"/>
          </a:endParaRPr>
        </a:p>
      </dgm:t>
    </dgm:pt>
    <dgm:pt modelId="{8462F6BD-E81D-40BB-8A41-0C3694A271CA}" type="parTrans" cxnId="{21324A00-83FD-4411-88B8-07031E5C4CEC}">
      <dgm:prSet/>
      <dgm:spPr/>
    </dgm:pt>
    <dgm:pt modelId="{C3F10215-4D07-4295-A92C-DEEDD6F06D9D}" type="sibTrans" cxnId="{21324A00-83FD-4411-88B8-07031E5C4CEC}">
      <dgm:prSet/>
      <dgm:spPr/>
    </dgm:pt>
    <dgm:pt modelId="{8F0CEECD-D206-4653-A6D8-FCFEBECE50D4}" type="pres">
      <dgm:prSet presAssocID="{08A952D4-0364-45B4-B05E-4B5A01F3BB5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E6D15EE-495C-4A00-BC4E-FC9BC00168B5}" type="pres">
      <dgm:prSet presAssocID="{82BBF531-BD63-4DB2-8972-B6579D320F90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8737A2-09BD-4E67-A8C4-A1C7C834AD84}" type="pres">
      <dgm:prSet presAssocID="{49BB9E47-68B2-4E8D-A8D2-2D8877ACD824}" presName="spacer" presStyleCnt="0"/>
      <dgm:spPr/>
    </dgm:pt>
    <dgm:pt modelId="{663709FE-73EC-4A3D-A2FA-05B0D05AE663}" type="pres">
      <dgm:prSet presAssocID="{25C3A51D-0AEE-452D-93E3-E30592B1207C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991AA3-A7A3-4435-8EFA-79BB7587D081}" type="pres">
      <dgm:prSet presAssocID="{8FBBF583-41AC-4AD6-93E9-BD6383932438}" presName="spacer" presStyleCnt="0"/>
      <dgm:spPr/>
    </dgm:pt>
    <dgm:pt modelId="{27018EE0-D80A-4248-963E-07CF7FEC947D}" type="pres">
      <dgm:prSet presAssocID="{3A5C774B-BE22-4598-B59E-503BEF297F25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77A2CF-3DDD-493D-9B1A-F6EFCB2745F2}" type="pres">
      <dgm:prSet presAssocID="{3C230AA9-AB62-4B2D-8DC3-489738D6B529}" presName="spacer" presStyleCnt="0"/>
      <dgm:spPr/>
    </dgm:pt>
    <dgm:pt modelId="{F57B9896-C918-447F-B52E-29A21378837C}" type="pres">
      <dgm:prSet presAssocID="{50183DA5-398E-41DF-AE14-1DDBDF7CFBE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4610FF-E0AB-4FD6-B2BC-5951289A0953}" type="pres">
      <dgm:prSet presAssocID="{E35C2FC3-51B0-4BCE-80E5-2D331B06A7E7}" presName="spacer" presStyleCnt="0"/>
      <dgm:spPr/>
    </dgm:pt>
    <dgm:pt modelId="{77BFA05B-A5BB-4FB1-A2F6-677788E4FD82}" type="pres">
      <dgm:prSet presAssocID="{AC66F81E-7397-41CE-B74C-7A773E907789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D1B824-7DA6-4B81-80E3-77CB3811930F}" type="pres">
      <dgm:prSet presAssocID="{B50AB051-2F52-4060-B318-FA8468A08F67}" presName="spacer" presStyleCnt="0"/>
      <dgm:spPr/>
    </dgm:pt>
    <dgm:pt modelId="{EDFBDD76-925C-49F7-9184-2F27FD4356DC}" type="pres">
      <dgm:prSet presAssocID="{98C6FC3B-5B7D-4DCD-9F76-30CE6F89E14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1324A00-83FD-4411-88B8-07031E5C4CEC}" srcId="{08A952D4-0364-45B4-B05E-4B5A01F3BB5D}" destId="{98C6FC3B-5B7D-4DCD-9F76-30CE6F89E14D}" srcOrd="5" destOrd="0" parTransId="{8462F6BD-E81D-40BB-8A41-0C3694A271CA}" sibTransId="{C3F10215-4D07-4295-A92C-DEEDD6F06D9D}"/>
    <dgm:cxn modelId="{9E2292E4-D942-4B0F-8FAC-8DA5FEFE0178}" srcId="{08A952D4-0364-45B4-B05E-4B5A01F3BB5D}" destId="{AC66F81E-7397-41CE-B74C-7A773E907789}" srcOrd="4" destOrd="0" parTransId="{1C57EF5C-1C46-4086-947F-52160129D71D}" sibTransId="{B50AB051-2F52-4060-B318-FA8468A08F67}"/>
    <dgm:cxn modelId="{35832B58-49E2-4B72-81CF-CEDFCDC0DEFD}" type="presOf" srcId="{AC66F81E-7397-41CE-B74C-7A773E907789}" destId="{77BFA05B-A5BB-4FB1-A2F6-677788E4FD82}" srcOrd="0" destOrd="0" presId="urn:microsoft.com/office/officeart/2005/8/layout/vList2"/>
    <dgm:cxn modelId="{5054D086-17B9-4064-A308-2588E8B9AB8D}" srcId="{08A952D4-0364-45B4-B05E-4B5A01F3BB5D}" destId="{25C3A51D-0AEE-452D-93E3-E30592B1207C}" srcOrd="1" destOrd="0" parTransId="{2C125415-66CA-483E-B879-FD8CE67D1768}" sibTransId="{8FBBF583-41AC-4AD6-93E9-BD6383932438}"/>
    <dgm:cxn modelId="{304B8F05-4BDE-4FCA-A11A-5FC73FE3EB1A}" type="presOf" srcId="{82BBF531-BD63-4DB2-8972-B6579D320F90}" destId="{CE6D15EE-495C-4A00-BC4E-FC9BC00168B5}" srcOrd="0" destOrd="0" presId="urn:microsoft.com/office/officeart/2005/8/layout/vList2"/>
    <dgm:cxn modelId="{04A47467-05C5-4C2A-BA2D-DFA402E67A91}" type="presOf" srcId="{08A952D4-0364-45B4-B05E-4B5A01F3BB5D}" destId="{8F0CEECD-D206-4653-A6D8-FCFEBECE50D4}" srcOrd="0" destOrd="0" presId="urn:microsoft.com/office/officeart/2005/8/layout/vList2"/>
    <dgm:cxn modelId="{48CDA33E-0417-4973-818A-32E88034B7DF}" type="presOf" srcId="{50183DA5-398E-41DF-AE14-1DDBDF7CFBEA}" destId="{F57B9896-C918-447F-B52E-29A21378837C}" srcOrd="0" destOrd="0" presId="urn:microsoft.com/office/officeart/2005/8/layout/vList2"/>
    <dgm:cxn modelId="{F5D6EADE-ADF0-4C65-AD0C-A77C570AABB0}" type="presOf" srcId="{98C6FC3B-5B7D-4DCD-9F76-30CE6F89E14D}" destId="{EDFBDD76-925C-49F7-9184-2F27FD4356DC}" srcOrd="0" destOrd="0" presId="urn:microsoft.com/office/officeart/2005/8/layout/vList2"/>
    <dgm:cxn modelId="{6A84F617-2652-49F2-A9B7-C56FE0D11225}" srcId="{08A952D4-0364-45B4-B05E-4B5A01F3BB5D}" destId="{50183DA5-398E-41DF-AE14-1DDBDF7CFBEA}" srcOrd="3" destOrd="0" parTransId="{9D29E333-7A39-4A0C-9E29-C3356360AA65}" sibTransId="{E35C2FC3-51B0-4BCE-80E5-2D331B06A7E7}"/>
    <dgm:cxn modelId="{F27A31F3-F0D0-48CC-A824-524E4DD92218}" type="presOf" srcId="{3A5C774B-BE22-4598-B59E-503BEF297F25}" destId="{27018EE0-D80A-4248-963E-07CF7FEC947D}" srcOrd="0" destOrd="0" presId="urn:microsoft.com/office/officeart/2005/8/layout/vList2"/>
    <dgm:cxn modelId="{DCA979F0-4E5E-4C98-96C8-2D08A1FB387C}" srcId="{08A952D4-0364-45B4-B05E-4B5A01F3BB5D}" destId="{3A5C774B-BE22-4598-B59E-503BEF297F25}" srcOrd="2" destOrd="0" parTransId="{9DAC607D-6568-4AB4-9A39-E3BBD9E7D868}" sibTransId="{3C230AA9-AB62-4B2D-8DC3-489738D6B529}"/>
    <dgm:cxn modelId="{85C25267-9C65-4EE2-9BB6-A5E7BFB4F0F1}" type="presOf" srcId="{25C3A51D-0AEE-452D-93E3-E30592B1207C}" destId="{663709FE-73EC-4A3D-A2FA-05B0D05AE663}" srcOrd="0" destOrd="0" presId="urn:microsoft.com/office/officeart/2005/8/layout/vList2"/>
    <dgm:cxn modelId="{FA8FCBEF-50AF-4D08-89AA-076BEAA586F9}" srcId="{08A952D4-0364-45B4-B05E-4B5A01F3BB5D}" destId="{82BBF531-BD63-4DB2-8972-B6579D320F90}" srcOrd="0" destOrd="0" parTransId="{6636B3B6-BD44-4EF8-B7CA-6318C5D7592C}" sibTransId="{49BB9E47-68B2-4E8D-A8D2-2D8877ACD824}"/>
    <dgm:cxn modelId="{80ACA9A8-5487-4373-B41F-5D65C3EB8C86}" type="presParOf" srcId="{8F0CEECD-D206-4653-A6D8-FCFEBECE50D4}" destId="{CE6D15EE-495C-4A00-BC4E-FC9BC00168B5}" srcOrd="0" destOrd="0" presId="urn:microsoft.com/office/officeart/2005/8/layout/vList2"/>
    <dgm:cxn modelId="{F345ECA7-AEA7-45FA-A792-14FB88B760DB}" type="presParOf" srcId="{8F0CEECD-D206-4653-A6D8-FCFEBECE50D4}" destId="{C08737A2-09BD-4E67-A8C4-A1C7C834AD84}" srcOrd="1" destOrd="0" presId="urn:microsoft.com/office/officeart/2005/8/layout/vList2"/>
    <dgm:cxn modelId="{27145FE7-3D1B-45AD-8CE0-7B1DEFF707F7}" type="presParOf" srcId="{8F0CEECD-D206-4653-A6D8-FCFEBECE50D4}" destId="{663709FE-73EC-4A3D-A2FA-05B0D05AE663}" srcOrd="2" destOrd="0" presId="urn:microsoft.com/office/officeart/2005/8/layout/vList2"/>
    <dgm:cxn modelId="{F194FC47-16D7-4DC1-BBA3-7DF62A104BE2}" type="presParOf" srcId="{8F0CEECD-D206-4653-A6D8-FCFEBECE50D4}" destId="{F9991AA3-A7A3-4435-8EFA-79BB7587D081}" srcOrd="3" destOrd="0" presId="urn:microsoft.com/office/officeart/2005/8/layout/vList2"/>
    <dgm:cxn modelId="{0E0D16F7-7A4D-441C-BDFF-B55008A1F5C3}" type="presParOf" srcId="{8F0CEECD-D206-4653-A6D8-FCFEBECE50D4}" destId="{27018EE0-D80A-4248-963E-07CF7FEC947D}" srcOrd="4" destOrd="0" presId="urn:microsoft.com/office/officeart/2005/8/layout/vList2"/>
    <dgm:cxn modelId="{E8ED655F-863A-43E1-ADCA-F9962F4CAB6B}" type="presParOf" srcId="{8F0CEECD-D206-4653-A6D8-FCFEBECE50D4}" destId="{5477A2CF-3DDD-493D-9B1A-F6EFCB2745F2}" srcOrd="5" destOrd="0" presId="urn:microsoft.com/office/officeart/2005/8/layout/vList2"/>
    <dgm:cxn modelId="{395AE558-3EAA-4662-8F46-75F239FE075E}" type="presParOf" srcId="{8F0CEECD-D206-4653-A6D8-FCFEBECE50D4}" destId="{F57B9896-C918-447F-B52E-29A21378837C}" srcOrd="6" destOrd="0" presId="urn:microsoft.com/office/officeart/2005/8/layout/vList2"/>
    <dgm:cxn modelId="{330D6AC1-BB2B-4244-AEB9-34007FA20AA8}" type="presParOf" srcId="{8F0CEECD-D206-4653-A6D8-FCFEBECE50D4}" destId="{6E4610FF-E0AB-4FD6-B2BC-5951289A0953}" srcOrd="7" destOrd="0" presId="urn:microsoft.com/office/officeart/2005/8/layout/vList2"/>
    <dgm:cxn modelId="{73BE1B6C-613D-4FD7-896E-5DE946A5FA7E}" type="presParOf" srcId="{8F0CEECD-D206-4653-A6D8-FCFEBECE50D4}" destId="{77BFA05B-A5BB-4FB1-A2F6-677788E4FD82}" srcOrd="8" destOrd="0" presId="urn:microsoft.com/office/officeart/2005/8/layout/vList2"/>
    <dgm:cxn modelId="{27503F95-312D-453E-A93B-8567EAD41C07}" type="presParOf" srcId="{8F0CEECD-D206-4653-A6D8-FCFEBECE50D4}" destId="{8DD1B824-7DA6-4B81-80E3-77CB3811930F}" srcOrd="9" destOrd="0" presId="urn:microsoft.com/office/officeart/2005/8/layout/vList2"/>
    <dgm:cxn modelId="{9DF67622-96DD-4D34-8F27-1A6A25E73FC7}" type="presParOf" srcId="{8F0CEECD-D206-4653-A6D8-FCFEBECE50D4}" destId="{EDFBDD76-925C-49F7-9184-2F27FD4356D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D608A7-011E-4D88-86ED-B28076710E1D}">
      <dsp:nvSpPr>
        <dsp:cNvPr id="0" name=""/>
        <dsp:cNvSpPr/>
      </dsp:nvSpPr>
      <dsp:spPr>
        <a:xfrm>
          <a:off x="757543" y="482"/>
          <a:ext cx="1938305" cy="116298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err="1" smtClean="0"/>
            <a:t>Sunday</a:t>
          </a:r>
          <a:endParaRPr lang="cs-CZ" sz="2700" kern="1200" dirty="0"/>
        </a:p>
      </dsp:txBody>
      <dsp:txXfrm>
        <a:off x="791606" y="34545"/>
        <a:ext cx="1870179" cy="1094857"/>
      </dsp:txXfrm>
    </dsp:sp>
    <dsp:sp modelId="{DD0331E9-E116-420A-844D-3ED8FDC16E81}">
      <dsp:nvSpPr>
        <dsp:cNvPr id="0" name=""/>
        <dsp:cNvSpPr/>
      </dsp:nvSpPr>
      <dsp:spPr>
        <a:xfrm>
          <a:off x="2866419" y="341624"/>
          <a:ext cx="410920" cy="480699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>
        <a:off x="2866419" y="437764"/>
        <a:ext cx="287644" cy="288419"/>
      </dsp:txXfrm>
    </dsp:sp>
    <dsp:sp modelId="{7356ACF3-6C9B-482F-AD05-D7AAF3A09AB0}">
      <dsp:nvSpPr>
        <dsp:cNvPr id="0" name=""/>
        <dsp:cNvSpPr/>
      </dsp:nvSpPr>
      <dsp:spPr>
        <a:xfrm>
          <a:off x="3471171" y="482"/>
          <a:ext cx="1938305" cy="116298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err="1" smtClean="0"/>
            <a:t>Monday</a:t>
          </a:r>
          <a:endParaRPr lang="cs-CZ" sz="2700" kern="1200" dirty="0"/>
        </a:p>
      </dsp:txBody>
      <dsp:txXfrm>
        <a:off x="3505234" y="34545"/>
        <a:ext cx="1870179" cy="1094857"/>
      </dsp:txXfrm>
    </dsp:sp>
    <dsp:sp modelId="{B4010ACA-E2F6-4385-B6E4-D07EB3B2CA6A}">
      <dsp:nvSpPr>
        <dsp:cNvPr id="0" name=""/>
        <dsp:cNvSpPr/>
      </dsp:nvSpPr>
      <dsp:spPr>
        <a:xfrm>
          <a:off x="5580047" y="341624"/>
          <a:ext cx="410920" cy="480699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>
        <a:off x="5580047" y="437764"/>
        <a:ext cx="287644" cy="288419"/>
      </dsp:txXfrm>
    </dsp:sp>
    <dsp:sp modelId="{DFA22A75-B574-4574-8D2E-033F40799A97}">
      <dsp:nvSpPr>
        <dsp:cNvPr id="0" name=""/>
        <dsp:cNvSpPr/>
      </dsp:nvSpPr>
      <dsp:spPr>
        <a:xfrm>
          <a:off x="6184798" y="482"/>
          <a:ext cx="1938305" cy="116298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err="1" smtClean="0"/>
            <a:t>Tuesday</a:t>
          </a:r>
          <a:endParaRPr lang="cs-CZ" sz="2700" kern="1200" dirty="0"/>
        </a:p>
      </dsp:txBody>
      <dsp:txXfrm>
        <a:off x="6218861" y="34545"/>
        <a:ext cx="1870179" cy="1094857"/>
      </dsp:txXfrm>
    </dsp:sp>
    <dsp:sp modelId="{3937EB53-DC07-4AA7-99C6-6E6E4D55AC78}">
      <dsp:nvSpPr>
        <dsp:cNvPr id="0" name=""/>
        <dsp:cNvSpPr/>
      </dsp:nvSpPr>
      <dsp:spPr>
        <a:xfrm rot="5400000">
          <a:off x="6948491" y="1299147"/>
          <a:ext cx="410920" cy="480699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 rot="-5400000">
        <a:off x="7009742" y="1334036"/>
        <a:ext cx="288419" cy="287644"/>
      </dsp:txXfrm>
    </dsp:sp>
    <dsp:sp modelId="{42D1C133-6A6A-4922-8CB5-D97645DB2569}">
      <dsp:nvSpPr>
        <dsp:cNvPr id="0" name=""/>
        <dsp:cNvSpPr/>
      </dsp:nvSpPr>
      <dsp:spPr>
        <a:xfrm>
          <a:off x="6184798" y="1938788"/>
          <a:ext cx="1938305" cy="116298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err="1" smtClean="0"/>
            <a:t>Wednesday</a:t>
          </a:r>
          <a:endParaRPr lang="cs-CZ" sz="2700" kern="1200" dirty="0"/>
        </a:p>
      </dsp:txBody>
      <dsp:txXfrm>
        <a:off x="6218861" y="1972851"/>
        <a:ext cx="1870179" cy="1094857"/>
      </dsp:txXfrm>
    </dsp:sp>
    <dsp:sp modelId="{3EDFD392-C42E-45A5-AE25-C604AE53B7AD}">
      <dsp:nvSpPr>
        <dsp:cNvPr id="0" name=""/>
        <dsp:cNvSpPr/>
      </dsp:nvSpPr>
      <dsp:spPr>
        <a:xfrm rot="10800000">
          <a:off x="5603307" y="2279930"/>
          <a:ext cx="410920" cy="480699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 rot="10800000">
        <a:off x="5726583" y="2376070"/>
        <a:ext cx="287644" cy="288419"/>
      </dsp:txXfrm>
    </dsp:sp>
    <dsp:sp modelId="{F0FB6D1E-BFA3-4C88-91B6-1AA49951C9E7}">
      <dsp:nvSpPr>
        <dsp:cNvPr id="0" name=""/>
        <dsp:cNvSpPr/>
      </dsp:nvSpPr>
      <dsp:spPr>
        <a:xfrm>
          <a:off x="3471171" y="1938788"/>
          <a:ext cx="1938305" cy="116298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err="1" smtClean="0"/>
            <a:t>Thursday</a:t>
          </a:r>
          <a:endParaRPr lang="cs-CZ" sz="2700" kern="1200" dirty="0"/>
        </a:p>
      </dsp:txBody>
      <dsp:txXfrm>
        <a:off x="3505234" y="1972851"/>
        <a:ext cx="1870179" cy="1094857"/>
      </dsp:txXfrm>
    </dsp:sp>
    <dsp:sp modelId="{62315A19-B325-4F22-BD8F-107A7140D53A}">
      <dsp:nvSpPr>
        <dsp:cNvPr id="0" name=""/>
        <dsp:cNvSpPr/>
      </dsp:nvSpPr>
      <dsp:spPr>
        <a:xfrm rot="10800000">
          <a:off x="2889679" y="2279930"/>
          <a:ext cx="410920" cy="480699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 rot="10800000">
        <a:off x="3012955" y="2376070"/>
        <a:ext cx="287644" cy="288419"/>
      </dsp:txXfrm>
    </dsp:sp>
    <dsp:sp modelId="{68D50491-A126-4C4B-AE5F-1AB126F79F03}">
      <dsp:nvSpPr>
        <dsp:cNvPr id="0" name=""/>
        <dsp:cNvSpPr/>
      </dsp:nvSpPr>
      <dsp:spPr>
        <a:xfrm>
          <a:off x="757543" y="1938788"/>
          <a:ext cx="1938305" cy="116298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err="1" smtClean="0"/>
            <a:t>Friday</a:t>
          </a:r>
          <a:endParaRPr lang="cs-CZ" sz="2700" kern="1200" dirty="0"/>
        </a:p>
      </dsp:txBody>
      <dsp:txXfrm>
        <a:off x="791606" y="1972851"/>
        <a:ext cx="1870179" cy="1094857"/>
      </dsp:txXfrm>
    </dsp:sp>
    <dsp:sp modelId="{E14A0978-D985-4182-B8DB-EC9CA8D1F4B2}">
      <dsp:nvSpPr>
        <dsp:cNvPr id="0" name=""/>
        <dsp:cNvSpPr/>
      </dsp:nvSpPr>
      <dsp:spPr>
        <a:xfrm rot="5400000">
          <a:off x="1521235" y="3237453"/>
          <a:ext cx="410920" cy="480699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 rot="-5400000">
        <a:off x="1582486" y="3272342"/>
        <a:ext cx="288419" cy="287644"/>
      </dsp:txXfrm>
    </dsp:sp>
    <dsp:sp modelId="{FE0C921E-E51D-4F2C-A284-54B067248A50}">
      <dsp:nvSpPr>
        <dsp:cNvPr id="0" name=""/>
        <dsp:cNvSpPr/>
      </dsp:nvSpPr>
      <dsp:spPr>
        <a:xfrm>
          <a:off x="757543" y="3877093"/>
          <a:ext cx="1938305" cy="116298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err="1" smtClean="0"/>
            <a:t>Saturday</a:t>
          </a:r>
          <a:endParaRPr lang="cs-CZ" sz="2700" kern="1200" dirty="0"/>
        </a:p>
      </dsp:txBody>
      <dsp:txXfrm>
        <a:off x="791606" y="3911156"/>
        <a:ext cx="1870179" cy="10948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77DEFF-ABD5-43B5-A957-B41E75A35C65}">
      <dsp:nvSpPr>
        <dsp:cNvPr id="0" name=""/>
        <dsp:cNvSpPr/>
      </dsp:nvSpPr>
      <dsp:spPr>
        <a:xfrm>
          <a:off x="3981" y="580121"/>
          <a:ext cx="1547820" cy="92869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>
              <a:latin typeface="Verdana" pitchFamily="34" charset="0"/>
            </a:rPr>
            <a:t>January</a:t>
          </a:r>
          <a:endParaRPr lang="cs-CZ" sz="2000" kern="1200" dirty="0">
            <a:latin typeface="Verdana" pitchFamily="34" charset="0"/>
          </a:endParaRPr>
        </a:p>
      </dsp:txBody>
      <dsp:txXfrm>
        <a:off x="31181" y="607321"/>
        <a:ext cx="1493420" cy="874292"/>
      </dsp:txXfrm>
    </dsp:sp>
    <dsp:sp modelId="{F9C808EB-5880-4DA7-853E-E20418A5949A}">
      <dsp:nvSpPr>
        <dsp:cNvPr id="0" name=""/>
        <dsp:cNvSpPr/>
      </dsp:nvSpPr>
      <dsp:spPr>
        <a:xfrm>
          <a:off x="1688009" y="852537"/>
          <a:ext cx="328137" cy="383859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1688009" y="929309"/>
        <a:ext cx="229696" cy="230315"/>
      </dsp:txXfrm>
    </dsp:sp>
    <dsp:sp modelId="{B9558DA2-44E7-45DC-B00E-1DE9DB1E15BD}">
      <dsp:nvSpPr>
        <dsp:cNvPr id="0" name=""/>
        <dsp:cNvSpPr/>
      </dsp:nvSpPr>
      <dsp:spPr>
        <a:xfrm>
          <a:off x="2170929" y="580121"/>
          <a:ext cx="1547820" cy="92869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>
              <a:latin typeface="Verdana" pitchFamily="34" charset="0"/>
            </a:rPr>
            <a:t>February</a:t>
          </a:r>
          <a:endParaRPr lang="cs-CZ" sz="2000" kern="1200" dirty="0">
            <a:latin typeface="Verdana" pitchFamily="34" charset="0"/>
          </a:endParaRPr>
        </a:p>
      </dsp:txBody>
      <dsp:txXfrm>
        <a:off x="2198129" y="607321"/>
        <a:ext cx="1493420" cy="874292"/>
      </dsp:txXfrm>
    </dsp:sp>
    <dsp:sp modelId="{E578F78E-A696-47C8-A883-BD3B31E9FC17}">
      <dsp:nvSpPr>
        <dsp:cNvPr id="0" name=""/>
        <dsp:cNvSpPr/>
      </dsp:nvSpPr>
      <dsp:spPr>
        <a:xfrm>
          <a:off x="3854958" y="852537"/>
          <a:ext cx="328137" cy="383859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3854958" y="929309"/>
        <a:ext cx="229696" cy="230315"/>
      </dsp:txXfrm>
    </dsp:sp>
    <dsp:sp modelId="{EE2E1168-954D-4E03-BF6A-704055B3738D}">
      <dsp:nvSpPr>
        <dsp:cNvPr id="0" name=""/>
        <dsp:cNvSpPr/>
      </dsp:nvSpPr>
      <dsp:spPr>
        <a:xfrm>
          <a:off x="4337878" y="580121"/>
          <a:ext cx="1547820" cy="92869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>
              <a:latin typeface="Verdana" pitchFamily="34" charset="0"/>
            </a:rPr>
            <a:t>March</a:t>
          </a:r>
          <a:endParaRPr lang="cs-CZ" sz="2000" kern="1200" dirty="0">
            <a:latin typeface="Verdana" pitchFamily="34" charset="0"/>
          </a:endParaRPr>
        </a:p>
      </dsp:txBody>
      <dsp:txXfrm>
        <a:off x="4365078" y="607321"/>
        <a:ext cx="1493420" cy="874292"/>
      </dsp:txXfrm>
    </dsp:sp>
    <dsp:sp modelId="{0C5BFEA4-B01C-4787-82A8-199BBFC9E6E7}">
      <dsp:nvSpPr>
        <dsp:cNvPr id="0" name=""/>
        <dsp:cNvSpPr/>
      </dsp:nvSpPr>
      <dsp:spPr>
        <a:xfrm>
          <a:off x="6021907" y="852537"/>
          <a:ext cx="328137" cy="383859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6021907" y="929309"/>
        <a:ext cx="229696" cy="230315"/>
      </dsp:txXfrm>
    </dsp:sp>
    <dsp:sp modelId="{D03D4DFE-F6A3-40AF-A0D4-92FEFC092A58}">
      <dsp:nvSpPr>
        <dsp:cNvPr id="0" name=""/>
        <dsp:cNvSpPr/>
      </dsp:nvSpPr>
      <dsp:spPr>
        <a:xfrm>
          <a:off x="6504827" y="580121"/>
          <a:ext cx="1547820" cy="92869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>
              <a:latin typeface="Verdana" pitchFamily="34" charset="0"/>
            </a:rPr>
            <a:t>April</a:t>
          </a:r>
          <a:endParaRPr lang="cs-CZ" sz="2000" kern="1200" dirty="0">
            <a:latin typeface="Verdana" pitchFamily="34" charset="0"/>
          </a:endParaRPr>
        </a:p>
      </dsp:txBody>
      <dsp:txXfrm>
        <a:off x="6532027" y="607321"/>
        <a:ext cx="1493420" cy="874292"/>
      </dsp:txXfrm>
    </dsp:sp>
    <dsp:sp modelId="{85D95E88-E9B1-409A-9846-798C2BC52B49}">
      <dsp:nvSpPr>
        <dsp:cNvPr id="0" name=""/>
        <dsp:cNvSpPr/>
      </dsp:nvSpPr>
      <dsp:spPr>
        <a:xfrm rot="5400000">
          <a:off x="7114668" y="1617161"/>
          <a:ext cx="328137" cy="383859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 rot="-5400000">
        <a:off x="7163580" y="1645022"/>
        <a:ext cx="230315" cy="229696"/>
      </dsp:txXfrm>
    </dsp:sp>
    <dsp:sp modelId="{5DABD4A3-CE38-471E-8B03-39CA0067C54F}">
      <dsp:nvSpPr>
        <dsp:cNvPr id="0" name=""/>
        <dsp:cNvSpPr/>
      </dsp:nvSpPr>
      <dsp:spPr>
        <a:xfrm>
          <a:off x="6504827" y="2127941"/>
          <a:ext cx="1547820" cy="92869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Verdana" pitchFamily="34" charset="0"/>
            </a:rPr>
            <a:t>May</a:t>
          </a:r>
          <a:endParaRPr lang="cs-CZ" sz="2000" kern="1200" dirty="0">
            <a:latin typeface="Verdana" pitchFamily="34" charset="0"/>
          </a:endParaRPr>
        </a:p>
      </dsp:txBody>
      <dsp:txXfrm>
        <a:off x="6532027" y="2155141"/>
        <a:ext cx="1493420" cy="874292"/>
      </dsp:txXfrm>
    </dsp:sp>
    <dsp:sp modelId="{A5E666C7-331F-431C-B68C-191FC654A679}">
      <dsp:nvSpPr>
        <dsp:cNvPr id="0" name=""/>
        <dsp:cNvSpPr/>
      </dsp:nvSpPr>
      <dsp:spPr>
        <a:xfrm rot="10800000">
          <a:off x="6040480" y="2400358"/>
          <a:ext cx="328137" cy="383859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 rot="10800000">
        <a:off x="6138921" y="2477130"/>
        <a:ext cx="229696" cy="230315"/>
      </dsp:txXfrm>
    </dsp:sp>
    <dsp:sp modelId="{4D982131-F9BF-4DA1-9A14-720776212B5D}">
      <dsp:nvSpPr>
        <dsp:cNvPr id="0" name=""/>
        <dsp:cNvSpPr/>
      </dsp:nvSpPr>
      <dsp:spPr>
        <a:xfrm>
          <a:off x="4337878" y="2127941"/>
          <a:ext cx="1547820" cy="92869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Verdana" pitchFamily="34" charset="0"/>
            </a:rPr>
            <a:t>June</a:t>
          </a:r>
          <a:endParaRPr lang="cs-CZ" sz="2000" kern="1200" dirty="0">
            <a:latin typeface="Verdana" pitchFamily="34" charset="0"/>
          </a:endParaRPr>
        </a:p>
      </dsp:txBody>
      <dsp:txXfrm>
        <a:off x="4365078" y="2155141"/>
        <a:ext cx="1493420" cy="874292"/>
      </dsp:txXfrm>
    </dsp:sp>
    <dsp:sp modelId="{59C611E8-634E-4F68-B136-8C32AEE1058E}">
      <dsp:nvSpPr>
        <dsp:cNvPr id="0" name=""/>
        <dsp:cNvSpPr/>
      </dsp:nvSpPr>
      <dsp:spPr>
        <a:xfrm rot="10800000">
          <a:off x="3873532" y="2400358"/>
          <a:ext cx="328137" cy="383859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 rot="10800000">
        <a:off x="3971973" y="2477130"/>
        <a:ext cx="229696" cy="230315"/>
      </dsp:txXfrm>
    </dsp:sp>
    <dsp:sp modelId="{9025700F-9B58-4FD5-96E7-77FE6EF50722}">
      <dsp:nvSpPr>
        <dsp:cNvPr id="0" name=""/>
        <dsp:cNvSpPr/>
      </dsp:nvSpPr>
      <dsp:spPr>
        <a:xfrm>
          <a:off x="2170929" y="2127941"/>
          <a:ext cx="1547820" cy="92869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>
              <a:latin typeface="Verdana" pitchFamily="34" charset="0"/>
            </a:rPr>
            <a:t>July</a:t>
          </a:r>
          <a:endParaRPr lang="cs-CZ" sz="2000" kern="1200" dirty="0">
            <a:latin typeface="Verdana" pitchFamily="34" charset="0"/>
          </a:endParaRPr>
        </a:p>
      </dsp:txBody>
      <dsp:txXfrm>
        <a:off x="2198129" y="2155141"/>
        <a:ext cx="1493420" cy="874292"/>
      </dsp:txXfrm>
    </dsp:sp>
    <dsp:sp modelId="{5C1FB6D4-843A-45A4-A783-99EEB5474340}">
      <dsp:nvSpPr>
        <dsp:cNvPr id="0" name=""/>
        <dsp:cNvSpPr/>
      </dsp:nvSpPr>
      <dsp:spPr>
        <a:xfrm rot="10800000">
          <a:off x="1706583" y="2400358"/>
          <a:ext cx="328137" cy="383859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 rot="10800000">
        <a:off x="1805024" y="2477130"/>
        <a:ext cx="229696" cy="230315"/>
      </dsp:txXfrm>
    </dsp:sp>
    <dsp:sp modelId="{8B23D005-E577-46FF-9FF3-974F010E2A3E}">
      <dsp:nvSpPr>
        <dsp:cNvPr id="0" name=""/>
        <dsp:cNvSpPr/>
      </dsp:nvSpPr>
      <dsp:spPr>
        <a:xfrm>
          <a:off x="3981" y="2127941"/>
          <a:ext cx="1547820" cy="92869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Verdana" pitchFamily="34" charset="0"/>
            </a:rPr>
            <a:t>August</a:t>
          </a:r>
          <a:endParaRPr lang="cs-CZ" sz="2000" kern="1200" dirty="0">
            <a:latin typeface="Verdana" pitchFamily="34" charset="0"/>
          </a:endParaRPr>
        </a:p>
      </dsp:txBody>
      <dsp:txXfrm>
        <a:off x="31181" y="2155141"/>
        <a:ext cx="1493420" cy="874292"/>
      </dsp:txXfrm>
    </dsp:sp>
    <dsp:sp modelId="{7B9AF936-E6E2-43B7-AD96-44A187D17579}">
      <dsp:nvSpPr>
        <dsp:cNvPr id="0" name=""/>
        <dsp:cNvSpPr/>
      </dsp:nvSpPr>
      <dsp:spPr>
        <a:xfrm rot="5071955">
          <a:off x="686258" y="3164981"/>
          <a:ext cx="329637" cy="383859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 rot="-5400000">
        <a:off x="731207" y="3192317"/>
        <a:ext cx="230315" cy="230746"/>
      </dsp:txXfrm>
    </dsp:sp>
    <dsp:sp modelId="{02BF23C3-CFA8-414E-A8EE-7473D6C953C6}">
      <dsp:nvSpPr>
        <dsp:cNvPr id="0" name=""/>
        <dsp:cNvSpPr/>
      </dsp:nvSpPr>
      <dsp:spPr>
        <a:xfrm>
          <a:off x="3981" y="3675762"/>
          <a:ext cx="1844119" cy="92869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>
              <a:latin typeface="Verdana" pitchFamily="34" charset="0"/>
            </a:rPr>
            <a:t>September</a:t>
          </a:r>
          <a:endParaRPr lang="cs-CZ" sz="2000" kern="1200" dirty="0">
            <a:latin typeface="Verdana" pitchFamily="34" charset="0"/>
          </a:endParaRPr>
        </a:p>
      </dsp:txBody>
      <dsp:txXfrm>
        <a:off x="31181" y="3702962"/>
        <a:ext cx="1789719" cy="874292"/>
      </dsp:txXfrm>
    </dsp:sp>
    <dsp:sp modelId="{C31F8587-DFD1-427F-9F4F-7F0D600461EF}">
      <dsp:nvSpPr>
        <dsp:cNvPr id="0" name=""/>
        <dsp:cNvSpPr/>
      </dsp:nvSpPr>
      <dsp:spPr>
        <a:xfrm>
          <a:off x="1984309" y="3948178"/>
          <a:ext cx="328137" cy="383859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1984309" y="4024950"/>
        <a:ext cx="229696" cy="230315"/>
      </dsp:txXfrm>
    </dsp:sp>
    <dsp:sp modelId="{3D70B2B7-3BDF-49D5-BF1E-97B7C918C88D}">
      <dsp:nvSpPr>
        <dsp:cNvPr id="0" name=""/>
        <dsp:cNvSpPr/>
      </dsp:nvSpPr>
      <dsp:spPr>
        <a:xfrm>
          <a:off x="2467229" y="3675762"/>
          <a:ext cx="1547820" cy="92869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>
              <a:latin typeface="Verdana" pitchFamily="34" charset="0"/>
            </a:rPr>
            <a:t>October</a:t>
          </a:r>
          <a:endParaRPr lang="cs-CZ" sz="2000" kern="1200" dirty="0">
            <a:latin typeface="Verdana" pitchFamily="34" charset="0"/>
          </a:endParaRPr>
        </a:p>
      </dsp:txBody>
      <dsp:txXfrm>
        <a:off x="2494429" y="3702962"/>
        <a:ext cx="1493420" cy="874292"/>
      </dsp:txXfrm>
    </dsp:sp>
    <dsp:sp modelId="{C01DBB68-C0D6-4F1D-808B-AAC5F2264A53}">
      <dsp:nvSpPr>
        <dsp:cNvPr id="0" name=""/>
        <dsp:cNvSpPr/>
      </dsp:nvSpPr>
      <dsp:spPr>
        <a:xfrm>
          <a:off x="4151257" y="3948178"/>
          <a:ext cx="328137" cy="383859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4151257" y="4024950"/>
        <a:ext cx="229696" cy="230315"/>
      </dsp:txXfrm>
    </dsp:sp>
    <dsp:sp modelId="{4C186D52-8EB4-440A-B26E-4414DC839296}">
      <dsp:nvSpPr>
        <dsp:cNvPr id="0" name=""/>
        <dsp:cNvSpPr/>
      </dsp:nvSpPr>
      <dsp:spPr>
        <a:xfrm>
          <a:off x="4634177" y="3675762"/>
          <a:ext cx="1547820" cy="92869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>
              <a:latin typeface="Verdana" pitchFamily="34" charset="0"/>
            </a:rPr>
            <a:t>November</a:t>
          </a:r>
          <a:endParaRPr lang="cs-CZ" sz="2000" kern="1200" dirty="0">
            <a:latin typeface="Verdana" pitchFamily="34" charset="0"/>
          </a:endParaRPr>
        </a:p>
      </dsp:txBody>
      <dsp:txXfrm>
        <a:off x="4661377" y="3702962"/>
        <a:ext cx="1493420" cy="874292"/>
      </dsp:txXfrm>
    </dsp:sp>
    <dsp:sp modelId="{99769596-E5F8-4DA1-87F4-DE7573DD0E05}">
      <dsp:nvSpPr>
        <dsp:cNvPr id="0" name=""/>
        <dsp:cNvSpPr/>
      </dsp:nvSpPr>
      <dsp:spPr>
        <a:xfrm>
          <a:off x="6318206" y="3948178"/>
          <a:ext cx="328137" cy="383859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6318206" y="4024950"/>
        <a:ext cx="229696" cy="230315"/>
      </dsp:txXfrm>
    </dsp:sp>
    <dsp:sp modelId="{486E53BF-E870-46D9-820B-0CCB949C9A63}">
      <dsp:nvSpPr>
        <dsp:cNvPr id="0" name=""/>
        <dsp:cNvSpPr/>
      </dsp:nvSpPr>
      <dsp:spPr>
        <a:xfrm>
          <a:off x="6801126" y="3675762"/>
          <a:ext cx="1547820" cy="92869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>
              <a:latin typeface="Verdana" pitchFamily="34" charset="0"/>
            </a:rPr>
            <a:t>December</a:t>
          </a:r>
          <a:endParaRPr lang="cs-CZ" sz="2000" kern="1200" dirty="0">
            <a:latin typeface="Verdana" pitchFamily="34" charset="0"/>
          </a:endParaRPr>
        </a:p>
      </dsp:txBody>
      <dsp:txXfrm>
        <a:off x="6828326" y="3702962"/>
        <a:ext cx="1493420" cy="87429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F22D17-F953-4037-98CE-5D0371EAC70C}">
      <dsp:nvSpPr>
        <dsp:cNvPr id="0" name=""/>
        <dsp:cNvSpPr/>
      </dsp:nvSpPr>
      <dsp:spPr>
        <a:xfrm>
          <a:off x="216020" y="0"/>
          <a:ext cx="1439667" cy="863800"/>
        </a:xfrm>
        <a:prstGeom prst="rect">
          <a:avLst/>
        </a:prstGeom>
        <a:solidFill>
          <a:schemeClr val="tx2">
            <a:lumMod val="40000"/>
            <a:lumOff val="6000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Verdana" pitchFamily="34" charset="0"/>
            </a:rPr>
            <a:t>THE</a:t>
          </a:r>
          <a:endParaRPr lang="cs-CZ" sz="2400" kern="1200" dirty="0">
            <a:latin typeface="Verdana" pitchFamily="34" charset="0"/>
          </a:endParaRPr>
        </a:p>
      </dsp:txBody>
      <dsp:txXfrm>
        <a:off x="216020" y="0"/>
        <a:ext cx="1439667" cy="863800"/>
      </dsp:txXfrm>
    </dsp:sp>
    <dsp:sp modelId="{7C9FCE7B-C968-4A2B-86BE-6305E5D72B36}">
      <dsp:nvSpPr>
        <dsp:cNvPr id="0" name=""/>
        <dsp:cNvSpPr/>
      </dsp:nvSpPr>
      <dsp:spPr>
        <a:xfrm>
          <a:off x="2448268" y="0"/>
          <a:ext cx="1439667" cy="86380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Verdana" pitchFamily="34" charset="0"/>
            </a:rPr>
            <a:t>řadová číslovka</a:t>
          </a:r>
          <a:endParaRPr lang="cs-CZ" sz="2400" kern="1200" dirty="0">
            <a:latin typeface="Verdana" pitchFamily="34" charset="0"/>
          </a:endParaRPr>
        </a:p>
      </dsp:txBody>
      <dsp:txXfrm>
        <a:off x="2448268" y="0"/>
        <a:ext cx="1439667" cy="863800"/>
      </dsp:txXfrm>
    </dsp:sp>
    <dsp:sp modelId="{7DFDE30B-9FAF-4C81-8BBA-B1B12EE36565}">
      <dsp:nvSpPr>
        <dsp:cNvPr id="0" name=""/>
        <dsp:cNvSpPr/>
      </dsp:nvSpPr>
      <dsp:spPr>
        <a:xfrm>
          <a:off x="4680516" y="0"/>
          <a:ext cx="1439667" cy="863800"/>
        </a:xfrm>
        <a:prstGeom prst="rect">
          <a:avLst/>
        </a:prstGeom>
        <a:solidFill>
          <a:schemeClr val="tx2">
            <a:lumMod val="40000"/>
            <a:lumOff val="6000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Verdana" pitchFamily="34" charset="0"/>
            </a:rPr>
            <a:t>OF</a:t>
          </a:r>
          <a:endParaRPr lang="cs-CZ" sz="2400" kern="1200" dirty="0">
            <a:latin typeface="Verdana" pitchFamily="34" charset="0"/>
          </a:endParaRPr>
        </a:p>
      </dsp:txBody>
      <dsp:txXfrm>
        <a:off x="4680516" y="0"/>
        <a:ext cx="1439667" cy="863800"/>
      </dsp:txXfrm>
    </dsp:sp>
    <dsp:sp modelId="{4F08F3D6-9C65-47C4-8119-5A2734544EC6}">
      <dsp:nvSpPr>
        <dsp:cNvPr id="0" name=""/>
        <dsp:cNvSpPr/>
      </dsp:nvSpPr>
      <dsp:spPr>
        <a:xfrm>
          <a:off x="6912764" y="0"/>
          <a:ext cx="1439667" cy="86380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Verdana" pitchFamily="34" charset="0"/>
            </a:rPr>
            <a:t>měsíc</a:t>
          </a:r>
          <a:endParaRPr lang="cs-CZ" sz="2400" kern="1200" dirty="0">
            <a:latin typeface="Verdana" pitchFamily="34" charset="0"/>
          </a:endParaRPr>
        </a:p>
      </dsp:txBody>
      <dsp:txXfrm>
        <a:off x="6912764" y="0"/>
        <a:ext cx="1439667" cy="8638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902980-462E-41F1-B46E-EC4875C6C883}">
      <dsp:nvSpPr>
        <dsp:cNvPr id="0" name=""/>
        <dsp:cNvSpPr/>
      </dsp:nvSpPr>
      <dsp:spPr>
        <a:xfrm>
          <a:off x="0" y="11063"/>
          <a:ext cx="3264024" cy="8424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Verdana" pitchFamily="34" charset="0"/>
            </a:rPr>
            <a:t>24th </a:t>
          </a:r>
          <a:r>
            <a:rPr lang="cs-CZ" sz="2400" kern="1200" dirty="0" err="1" smtClean="0">
              <a:latin typeface="Verdana" pitchFamily="34" charset="0"/>
            </a:rPr>
            <a:t>December</a:t>
          </a:r>
          <a:endParaRPr lang="cs-CZ" sz="2400" kern="1200" dirty="0">
            <a:latin typeface="Verdana" pitchFamily="34" charset="0"/>
          </a:endParaRPr>
        </a:p>
      </dsp:txBody>
      <dsp:txXfrm>
        <a:off x="41123" y="52186"/>
        <a:ext cx="3181778" cy="760154"/>
      </dsp:txXfrm>
    </dsp:sp>
    <dsp:sp modelId="{61F473A2-33E1-4CEB-9879-EE64692E31B6}">
      <dsp:nvSpPr>
        <dsp:cNvPr id="0" name=""/>
        <dsp:cNvSpPr/>
      </dsp:nvSpPr>
      <dsp:spPr>
        <a:xfrm>
          <a:off x="0" y="983064"/>
          <a:ext cx="3264024" cy="8424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Verdana" pitchFamily="34" charset="0"/>
            </a:rPr>
            <a:t>1st </a:t>
          </a:r>
          <a:r>
            <a:rPr lang="cs-CZ" sz="2400" kern="1200" dirty="0" err="1" smtClean="0">
              <a:latin typeface="Verdana" pitchFamily="34" charset="0"/>
            </a:rPr>
            <a:t>January</a:t>
          </a:r>
          <a:endParaRPr lang="cs-CZ" sz="2400" kern="1200" dirty="0">
            <a:latin typeface="Verdana" pitchFamily="34" charset="0"/>
          </a:endParaRPr>
        </a:p>
      </dsp:txBody>
      <dsp:txXfrm>
        <a:off x="41123" y="1024187"/>
        <a:ext cx="3181778" cy="760154"/>
      </dsp:txXfrm>
    </dsp:sp>
    <dsp:sp modelId="{DDFAEAA6-DE10-49AF-A878-EEFA7764ABA4}">
      <dsp:nvSpPr>
        <dsp:cNvPr id="0" name=""/>
        <dsp:cNvSpPr/>
      </dsp:nvSpPr>
      <dsp:spPr>
        <a:xfrm>
          <a:off x="0" y="1955064"/>
          <a:ext cx="3264024" cy="8424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Verdana" pitchFamily="34" charset="0"/>
            </a:rPr>
            <a:t>28th </a:t>
          </a:r>
          <a:r>
            <a:rPr lang="cs-CZ" sz="2400" kern="1200" dirty="0" err="1" smtClean="0">
              <a:latin typeface="Verdana" pitchFamily="34" charset="0"/>
            </a:rPr>
            <a:t>September</a:t>
          </a:r>
          <a:endParaRPr lang="cs-CZ" sz="2400" kern="1200" dirty="0">
            <a:latin typeface="Verdana" pitchFamily="34" charset="0"/>
          </a:endParaRPr>
        </a:p>
      </dsp:txBody>
      <dsp:txXfrm>
        <a:off x="41123" y="1996187"/>
        <a:ext cx="3181778" cy="760154"/>
      </dsp:txXfrm>
    </dsp:sp>
    <dsp:sp modelId="{DFDAAB7C-F193-42F9-B5B1-401730389874}">
      <dsp:nvSpPr>
        <dsp:cNvPr id="0" name=""/>
        <dsp:cNvSpPr/>
      </dsp:nvSpPr>
      <dsp:spPr>
        <a:xfrm>
          <a:off x="0" y="2927064"/>
          <a:ext cx="3264024" cy="8424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Verdana" pitchFamily="34" charset="0"/>
            </a:rPr>
            <a:t>17th </a:t>
          </a:r>
          <a:r>
            <a:rPr lang="cs-CZ" sz="2400" kern="1200" dirty="0" err="1" smtClean="0">
              <a:latin typeface="Verdana" pitchFamily="34" charset="0"/>
            </a:rPr>
            <a:t>November</a:t>
          </a:r>
          <a:endParaRPr lang="cs-CZ" sz="2400" kern="1200" dirty="0">
            <a:latin typeface="Verdana" pitchFamily="34" charset="0"/>
          </a:endParaRPr>
        </a:p>
      </dsp:txBody>
      <dsp:txXfrm>
        <a:off x="41123" y="2968187"/>
        <a:ext cx="3181778" cy="760154"/>
      </dsp:txXfrm>
    </dsp:sp>
    <dsp:sp modelId="{9FCCC199-8FF0-4B67-A15A-D19F8C8F83F1}">
      <dsp:nvSpPr>
        <dsp:cNvPr id="0" name=""/>
        <dsp:cNvSpPr/>
      </dsp:nvSpPr>
      <dsp:spPr>
        <a:xfrm>
          <a:off x="0" y="3899064"/>
          <a:ext cx="3264024" cy="8424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Verdana" pitchFamily="34" charset="0"/>
            </a:rPr>
            <a:t>23rd June</a:t>
          </a:r>
          <a:endParaRPr lang="cs-CZ" sz="2400" kern="1200" dirty="0">
            <a:latin typeface="Verdana" pitchFamily="34" charset="0"/>
          </a:endParaRPr>
        </a:p>
      </dsp:txBody>
      <dsp:txXfrm>
        <a:off x="41123" y="3940187"/>
        <a:ext cx="3181778" cy="76015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902980-462E-41F1-B46E-EC4875C6C883}">
      <dsp:nvSpPr>
        <dsp:cNvPr id="0" name=""/>
        <dsp:cNvSpPr/>
      </dsp:nvSpPr>
      <dsp:spPr>
        <a:xfrm>
          <a:off x="0" y="0"/>
          <a:ext cx="3264024" cy="8424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Verdana" pitchFamily="34" charset="0"/>
            </a:rPr>
            <a:t>2nd </a:t>
          </a:r>
          <a:r>
            <a:rPr lang="cs-CZ" sz="2400" kern="1200" dirty="0" err="1" smtClean="0">
              <a:latin typeface="Verdana" pitchFamily="34" charset="0"/>
            </a:rPr>
            <a:t>October</a:t>
          </a:r>
          <a:endParaRPr lang="cs-CZ" sz="2400" kern="1200" dirty="0">
            <a:latin typeface="Verdana" pitchFamily="34" charset="0"/>
          </a:endParaRPr>
        </a:p>
      </dsp:txBody>
      <dsp:txXfrm>
        <a:off x="41123" y="41123"/>
        <a:ext cx="3181778" cy="760154"/>
      </dsp:txXfrm>
    </dsp:sp>
    <dsp:sp modelId="{04EE5C2F-1E24-4CCE-BE84-9D5665A272D7}">
      <dsp:nvSpPr>
        <dsp:cNvPr id="0" name=""/>
        <dsp:cNvSpPr/>
      </dsp:nvSpPr>
      <dsp:spPr>
        <a:xfrm>
          <a:off x="0" y="983064"/>
          <a:ext cx="3264024" cy="8424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Verdana" pitchFamily="34" charset="0"/>
            </a:rPr>
            <a:t>16th </a:t>
          </a:r>
          <a:r>
            <a:rPr lang="cs-CZ" sz="2400" kern="1200" dirty="0" err="1" smtClean="0">
              <a:latin typeface="Verdana" pitchFamily="34" charset="0"/>
            </a:rPr>
            <a:t>February</a:t>
          </a:r>
          <a:endParaRPr lang="cs-CZ" sz="2400" kern="1200" dirty="0">
            <a:latin typeface="Verdana" pitchFamily="34" charset="0"/>
          </a:endParaRPr>
        </a:p>
      </dsp:txBody>
      <dsp:txXfrm>
        <a:off x="41123" y="1024187"/>
        <a:ext cx="3181778" cy="760154"/>
      </dsp:txXfrm>
    </dsp:sp>
    <dsp:sp modelId="{CA6A20FA-8915-4959-863B-ED46CB1D65C3}">
      <dsp:nvSpPr>
        <dsp:cNvPr id="0" name=""/>
        <dsp:cNvSpPr/>
      </dsp:nvSpPr>
      <dsp:spPr>
        <a:xfrm>
          <a:off x="0" y="1955064"/>
          <a:ext cx="3264024" cy="8424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Verdana" pitchFamily="34" charset="0"/>
            </a:rPr>
            <a:t>11th </a:t>
          </a:r>
          <a:r>
            <a:rPr lang="cs-CZ" sz="2400" kern="1200" dirty="0" err="1" smtClean="0">
              <a:latin typeface="Verdana" pitchFamily="34" charset="0"/>
            </a:rPr>
            <a:t>March</a:t>
          </a:r>
          <a:endParaRPr lang="cs-CZ" sz="2400" kern="1200" dirty="0">
            <a:latin typeface="Verdana" pitchFamily="34" charset="0"/>
          </a:endParaRPr>
        </a:p>
      </dsp:txBody>
      <dsp:txXfrm>
        <a:off x="41123" y="1996187"/>
        <a:ext cx="3181778" cy="760154"/>
      </dsp:txXfrm>
    </dsp:sp>
    <dsp:sp modelId="{FD06C326-445E-479C-B22E-6436D0EEAABC}">
      <dsp:nvSpPr>
        <dsp:cNvPr id="0" name=""/>
        <dsp:cNvSpPr/>
      </dsp:nvSpPr>
      <dsp:spPr>
        <a:xfrm>
          <a:off x="0" y="2927064"/>
          <a:ext cx="3264024" cy="8424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Verdana" pitchFamily="34" charset="0"/>
            </a:rPr>
            <a:t>20 </a:t>
          </a:r>
          <a:r>
            <a:rPr lang="cs-CZ" sz="2400" kern="1200" dirty="0" err="1" smtClean="0">
              <a:latin typeface="Verdana" pitchFamily="34" charset="0"/>
            </a:rPr>
            <a:t>April</a:t>
          </a:r>
          <a:endParaRPr lang="cs-CZ" sz="2400" kern="1200" dirty="0">
            <a:latin typeface="Verdana" pitchFamily="34" charset="0"/>
          </a:endParaRPr>
        </a:p>
      </dsp:txBody>
      <dsp:txXfrm>
        <a:off x="41123" y="2968187"/>
        <a:ext cx="3181778" cy="760154"/>
      </dsp:txXfrm>
    </dsp:sp>
    <dsp:sp modelId="{E63F5421-72B6-4918-AA68-3669829CBD7A}">
      <dsp:nvSpPr>
        <dsp:cNvPr id="0" name=""/>
        <dsp:cNvSpPr/>
      </dsp:nvSpPr>
      <dsp:spPr>
        <a:xfrm>
          <a:off x="0" y="3899064"/>
          <a:ext cx="3264024" cy="8424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Verdana" pitchFamily="34" charset="0"/>
            </a:rPr>
            <a:t>22nd </a:t>
          </a:r>
          <a:r>
            <a:rPr lang="cs-CZ" sz="2400" kern="1200" dirty="0" err="1" smtClean="0">
              <a:latin typeface="Verdana" pitchFamily="34" charset="0"/>
            </a:rPr>
            <a:t>July</a:t>
          </a:r>
          <a:endParaRPr lang="cs-CZ" sz="2400" kern="1200" dirty="0">
            <a:latin typeface="Verdana" pitchFamily="34" charset="0"/>
          </a:endParaRPr>
        </a:p>
      </dsp:txBody>
      <dsp:txXfrm>
        <a:off x="41123" y="3940187"/>
        <a:ext cx="3181778" cy="76015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902980-462E-41F1-B46E-EC4875C6C883}">
      <dsp:nvSpPr>
        <dsp:cNvPr id="0" name=""/>
        <dsp:cNvSpPr/>
      </dsp:nvSpPr>
      <dsp:spPr>
        <a:xfrm>
          <a:off x="0" y="3143"/>
          <a:ext cx="3264024" cy="5990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Verdana" pitchFamily="34" charset="0"/>
            </a:rPr>
            <a:t>1. června</a:t>
          </a:r>
          <a:endParaRPr lang="cs-CZ" sz="2400" kern="1200" dirty="0">
            <a:latin typeface="Verdana" pitchFamily="34" charset="0"/>
          </a:endParaRPr>
        </a:p>
      </dsp:txBody>
      <dsp:txXfrm>
        <a:off x="29243" y="32386"/>
        <a:ext cx="3205538" cy="540554"/>
      </dsp:txXfrm>
    </dsp:sp>
    <dsp:sp modelId="{61F473A2-33E1-4CEB-9879-EE64692E31B6}">
      <dsp:nvSpPr>
        <dsp:cNvPr id="0" name=""/>
        <dsp:cNvSpPr/>
      </dsp:nvSpPr>
      <dsp:spPr>
        <a:xfrm>
          <a:off x="0" y="694343"/>
          <a:ext cx="3264024" cy="5990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Verdana" pitchFamily="34" charset="0"/>
            </a:rPr>
            <a:t>22. července</a:t>
          </a:r>
          <a:endParaRPr lang="cs-CZ" sz="2400" kern="1200" dirty="0">
            <a:latin typeface="Verdana" pitchFamily="34" charset="0"/>
          </a:endParaRPr>
        </a:p>
      </dsp:txBody>
      <dsp:txXfrm>
        <a:off x="29243" y="723586"/>
        <a:ext cx="3205538" cy="540554"/>
      </dsp:txXfrm>
    </dsp:sp>
    <dsp:sp modelId="{6D816831-AECE-4970-ADEC-D215BF01354F}">
      <dsp:nvSpPr>
        <dsp:cNvPr id="0" name=""/>
        <dsp:cNvSpPr/>
      </dsp:nvSpPr>
      <dsp:spPr>
        <a:xfrm>
          <a:off x="0" y="1385543"/>
          <a:ext cx="3264024" cy="5990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Verdana" pitchFamily="34" charset="0"/>
            </a:rPr>
            <a:t>3. září</a:t>
          </a:r>
          <a:endParaRPr lang="cs-CZ" sz="2400" kern="1200" dirty="0">
            <a:latin typeface="Verdana" pitchFamily="34" charset="0"/>
          </a:endParaRPr>
        </a:p>
      </dsp:txBody>
      <dsp:txXfrm>
        <a:off x="29243" y="1414786"/>
        <a:ext cx="3205538" cy="540554"/>
      </dsp:txXfrm>
    </dsp:sp>
    <dsp:sp modelId="{8160C419-802B-4D71-A3AC-8C084EB227FB}">
      <dsp:nvSpPr>
        <dsp:cNvPr id="0" name=""/>
        <dsp:cNvSpPr/>
      </dsp:nvSpPr>
      <dsp:spPr>
        <a:xfrm>
          <a:off x="0" y="2076743"/>
          <a:ext cx="3264024" cy="5990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Verdana" pitchFamily="34" charset="0"/>
            </a:rPr>
            <a:t>18. listopadu</a:t>
          </a:r>
          <a:endParaRPr lang="cs-CZ" sz="2400" kern="1200" dirty="0">
            <a:latin typeface="Verdana" pitchFamily="34" charset="0"/>
          </a:endParaRPr>
        </a:p>
      </dsp:txBody>
      <dsp:txXfrm>
        <a:off x="29243" y="2105986"/>
        <a:ext cx="3205538" cy="540554"/>
      </dsp:txXfrm>
    </dsp:sp>
    <dsp:sp modelId="{CFE4B8AE-D5D6-4F55-85CE-3EBDF10BEC0E}">
      <dsp:nvSpPr>
        <dsp:cNvPr id="0" name=""/>
        <dsp:cNvSpPr/>
      </dsp:nvSpPr>
      <dsp:spPr>
        <a:xfrm>
          <a:off x="0" y="2767944"/>
          <a:ext cx="3264024" cy="5990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Verdana" pitchFamily="34" charset="0"/>
            </a:rPr>
            <a:t>21. února</a:t>
          </a:r>
          <a:endParaRPr lang="cs-CZ" sz="2400" kern="1200" dirty="0">
            <a:latin typeface="Verdana" pitchFamily="34" charset="0"/>
          </a:endParaRPr>
        </a:p>
      </dsp:txBody>
      <dsp:txXfrm>
        <a:off x="29243" y="2797187"/>
        <a:ext cx="3205538" cy="540554"/>
      </dsp:txXfrm>
    </dsp:sp>
    <dsp:sp modelId="{6C866C60-5D34-4F1E-A50B-94DBC833DD54}">
      <dsp:nvSpPr>
        <dsp:cNvPr id="0" name=""/>
        <dsp:cNvSpPr/>
      </dsp:nvSpPr>
      <dsp:spPr>
        <a:xfrm>
          <a:off x="0" y="3459144"/>
          <a:ext cx="3264024" cy="5990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Verdana" pitchFamily="34" charset="0"/>
            </a:rPr>
            <a:t>15. srpna</a:t>
          </a:r>
          <a:endParaRPr lang="cs-CZ" sz="2400" kern="1200" dirty="0">
            <a:latin typeface="Verdana" pitchFamily="34" charset="0"/>
          </a:endParaRPr>
        </a:p>
      </dsp:txBody>
      <dsp:txXfrm>
        <a:off x="29243" y="3488387"/>
        <a:ext cx="3205538" cy="540554"/>
      </dsp:txXfrm>
    </dsp:sp>
    <dsp:sp modelId="{F4A74B4C-A5C3-40F5-A784-6A7E60E19101}">
      <dsp:nvSpPr>
        <dsp:cNvPr id="0" name=""/>
        <dsp:cNvSpPr/>
      </dsp:nvSpPr>
      <dsp:spPr>
        <a:xfrm>
          <a:off x="0" y="4150344"/>
          <a:ext cx="3264024" cy="5990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Verdana" pitchFamily="34" charset="0"/>
            </a:rPr>
            <a:t>23. prosince</a:t>
          </a:r>
          <a:endParaRPr lang="cs-CZ" sz="2400" kern="1200" dirty="0">
            <a:latin typeface="Verdana" pitchFamily="34" charset="0"/>
          </a:endParaRPr>
        </a:p>
      </dsp:txBody>
      <dsp:txXfrm>
        <a:off x="29243" y="4179587"/>
        <a:ext cx="3205538" cy="54055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902980-462E-41F1-B46E-EC4875C6C883}">
      <dsp:nvSpPr>
        <dsp:cNvPr id="0" name=""/>
        <dsp:cNvSpPr/>
      </dsp:nvSpPr>
      <dsp:spPr>
        <a:xfrm>
          <a:off x="0" y="3143"/>
          <a:ext cx="3264024" cy="5990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Verdana" pitchFamily="34" charset="0"/>
            </a:rPr>
            <a:t>1st June</a:t>
          </a:r>
          <a:endParaRPr lang="cs-CZ" sz="2400" kern="1200" dirty="0">
            <a:latin typeface="Verdana" pitchFamily="34" charset="0"/>
          </a:endParaRPr>
        </a:p>
      </dsp:txBody>
      <dsp:txXfrm>
        <a:off x="29243" y="32386"/>
        <a:ext cx="3205538" cy="540554"/>
      </dsp:txXfrm>
    </dsp:sp>
    <dsp:sp modelId="{61F473A2-33E1-4CEB-9879-EE64692E31B6}">
      <dsp:nvSpPr>
        <dsp:cNvPr id="0" name=""/>
        <dsp:cNvSpPr/>
      </dsp:nvSpPr>
      <dsp:spPr>
        <a:xfrm>
          <a:off x="0" y="694343"/>
          <a:ext cx="3264024" cy="5990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Verdana" pitchFamily="34" charset="0"/>
            </a:rPr>
            <a:t>22nd </a:t>
          </a:r>
          <a:r>
            <a:rPr lang="cs-CZ" sz="2400" kern="1200" dirty="0" err="1" smtClean="0">
              <a:latin typeface="Verdana" pitchFamily="34" charset="0"/>
            </a:rPr>
            <a:t>July</a:t>
          </a:r>
          <a:endParaRPr lang="cs-CZ" sz="2400" kern="1200" dirty="0">
            <a:latin typeface="Verdana" pitchFamily="34" charset="0"/>
          </a:endParaRPr>
        </a:p>
      </dsp:txBody>
      <dsp:txXfrm>
        <a:off x="29243" y="723586"/>
        <a:ext cx="3205538" cy="540554"/>
      </dsp:txXfrm>
    </dsp:sp>
    <dsp:sp modelId="{8D93AB7D-F95A-4994-BFB6-24B0AD447030}">
      <dsp:nvSpPr>
        <dsp:cNvPr id="0" name=""/>
        <dsp:cNvSpPr/>
      </dsp:nvSpPr>
      <dsp:spPr>
        <a:xfrm>
          <a:off x="0" y="1385543"/>
          <a:ext cx="3264024" cy="5990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Verdana" pitchFamily="34" charset="0"/>
            </a:rPr>
            <a:t>3rd </a:t>
          </a:r>
          <a:r>
            <a:rPr lang="cs-CZ" sz="2400" kern="1200" dirty="0" err="1" smtClean="0">
              <a:latin typeface="Verdana" pitchFamily="34" charset="0"/>
            </a:rPr>
            <a:t>September</a:t>
          </a:r>
          <a:endParaRPr lang="cs-CZ" sz="2400" kern="1200" dirty="0">
            <a:latin typeface="Verdana" pitchFamily="34" charset="0"/>
          </a:endParaRPr>
        </a:p>
      </dsp:txBody>
      <dsp:txXfrm>
        <a:off x="29243" y="1414786"/>
        <a:ext cx="3205538" cy="540554"/>
      </dsp:txXfrm>
    </dsp:sp>
    <dsp:sp modelId="{E2703071-0A53-4C83-9B1B-07FFCD3F1FA2}">
      <dsp:nvSpPr>
        <dsp:cNvPr id="0" name=""/>
        <dsp:cNvSpPr/>
      </dsp:nvSpPr>
      <dsp:spPr>
        <a:xfrm>
          <a:off x="0" y="2076743"/>
          <a:ext cx="3264024" cy="5990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Verdana" pitchFamily="34" charset="0"/>
            </a:rPr>
            <a:t>18th </a:t>
          </a:r>
          <a:r>
            <a:rPr lang="cs-CZ" sz="2400" kern="1200" dirty="0" err="1" smtClean="0">
              <a:latin typeface="Verdana" pitchFamily="34" charset="0"/>
            </a:rPr>
            <a:t>November</a:t>
          </a:r>
          <a:endParaRPr lang="cs-CZ" sz="2400" kern="1200" dirty="0">
            <a:latin typeface="Verdana" pitchFamily="34" charset="0"/>
          </a:endParaRPr>
        </a:p>
      </dsp:txBody>
      <dsp:txXfrm>
        <a:off x="29243" y="2105986"/>
        <a:ext cx="3205538" cy="540554"/>
      </dsp:txXfrm>
    </dsp:sp>
    <dsp:sp modelId="{B9520EF5-0A8D-44E6-94CB-A2DA25EB14C6}">
      <dsp:nvSpPr>
        <dsp:cNvPr id="0" name=""/>
        <dsp:cNvSpPr/>
      </dsp:nvSpPr>
      <dsp:spPr>
        <a:xfrm>
          <a:off x="0" y="2767944"/>
          <a:ext cx="3264024" cy="5990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Verdana" pitchFamily="34" charset="0"/>
            </a:rPr>
            <a:t>21st </a:t>
          </a:r>
          <a:r>
            <a:rPr lang="cs-CZ" sz="2400" kern="1200" dirty="0" err="1" smtClean="0">
              <a:latin typeface="Verdana" pitchFamily="34" charset="0"/>
            </a:rPr>
            <a:t>February</a:t>
          </a:r>
          <a:endParaRPr lang="cs-CZ" sz="2400" kern="1200" dirty="0">
            <a:latin typeface="Verdana" pitchFamily="34" charset="0"/>
          </a:endParaRPr>
        </a:p>
      </dsp:txBody>
      <dsp:txXfrm>
        <a:off x="29243" y="2797187"/>
        <a:ext cx="3205538" cy="540554"/>
      </dsp:txXfrm>
    </dsp:sp>
    <dsp:sp modelId="{24C5CE04-F6B1-4FA8-9B58-CF5DEF389C09}">
      <dsp:nvSpPr>
        <dsp:cNvPr id="0" name=""/>
        <dsp:cNvSpPr/>
      </dsp:nvSpPr>
      <dsp:spPr>
        <a:xfrm>
          <a:off x="0" y="3459144"/>
          <a:ext cx="3264024" cy="5990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Verdana" pitchFamily="34" charset="0"/>
            </a:rPr>
            <a:t>15th August</a:t>
          </a:r>
          <a:endParaRPr lang="cs-CZ" sz="2400" kern="1200" dirty="0">
            <a:latin typeface="Verdana" pitchFamily="34" charset="0"/>
          </a:endParaRPr>
        </a:p>
      </dsp:txBody>
      <dsp:txXfrm>
        <a:off x="29243" y="3488387"/>
        <a:ext cx="3205538" cy="540554"/>
      </dsp:txXfrm>
    </dsp:sp>
    <dsp:sp modelId="{E351055E-5C40-4437-A589-4053FFC847B5}">
      <dsp:nvSpPr>
        <dsp:cNvPr id="0" name=""/>
        <dsp:cNvSpPr/>
      </dsp:nvSpPr>
      <dsp:spPr>
        <a:xfrm>
          <a:off x="0" y="4150344"/>
          <a:ext cx="3264024" cy="5990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Verdana" pitchFamily="34" charset="0"/>
            </a:rPr>
            <a:t>23rd </a:t>
          </a:r>
          <a:r>
            <a:rPr lang="cs-CZ" sz="2400" kern="1200" dirty="0" err="1" smtClean="0">
              <a:latin typeface="Verdana" pitchFamily="34" charset="0"/>
            </a:rPr>
            <a:t>December</a:t>
          </a:r>
          <a:endParaRPr lang="cs-CZ" sz="2400" kern="1200" dirty="0">
            <a:latin typeface="Verdana" pitchFamily="34" charset="0"/>
          </a:endParaRPr>
        </a:p>
      </dsp:txBody>
      <dsp:txXfrm>
        <a:off x="29243" y="4179587"/>
        <a:ext cx="3205538" cy="54055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A7EBCE-D213-46D5-8216-620823B68BA9}">
      <dsp:nvSpPr>
        <dsp:cNvPr id="0" name=""/>
        <dsp:cNvSpPr/>
      </dsp:nvSpPr>
      <dsp:spPr>
        <a:xfrm>
          <a:off x="0" y="1"/>
          <a:ext cx="4104456" cy="6926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latin typeface="Verdana" pitchFamily="34" charset="0"/>
            </a:rPr>
            <a:t>1994  </a:t>
          </a:r>
          <a:r>
            <a:rPr lang="cs-CZ" sz="1800" kern="1200" dirty="0" err="1" smtClean="0">
              <a:latin typeface="Verdana" pitchFamily="34" charset="0"/>
            </a:rPr>
            <a:t>nineteen</a:t>
          </a:r>
          <a:r>
            <a:rPr lang="cs-CZ" sz="1800" kern="1200" dirty="0" smtClean="0">
              <a:latin typeface="Verdana" pitchFamily="34" charset="0"/>
            </a:rPr>
            <a:t> </a:t>
          </a:r>
          <a:r>
            <a:rPr lang="cs-CZ" sz="1800" kern="1200" dirty="0" err="1" smtClean="0">
              <a:latin typeface="Verdana" pitchFamily="34" charset="0"/>
            </a:rPr>
            <a:t>ninety</a:t>
          </a:r>
          <a:r>
            <a:rPr lang="cs-CZ" sz="1800" kern="1200" dirty="0" smtClean="0">
              <a:latin typeface="Verdana" pitchFamily="34" charset="0"/>
            </a:rPr>
            <a:t>-</a:t>
          </a:r>
          <a:r>
            <a:rPr lang="cs-CZ" sz="1800" kern="1200" dirty="0" err="1" smtClean="0">
              <a:latin typeface="Verdana" pitchFamily="34" charset="0"/>
            </a:rPr>
            <a:t>four</a:t>
          </a:r>
          <a:endParaRPr lang="cs-CZ" sz="1800" kern="1200" dirty="0">
            <a:latin typeface="Verdana" pitchFamily="34" charset="0"/>
          </a:endParaRPr>
        </a:p>
      </dsp:txBody>
      <dsp:txXfrm>
        <a:off x="33812" y="33813"/>
        <a:ext cx="4036832" cy="625016"/>
      </dsp:txXfrm>
    </dsp:sp>
    <dsp:sp modelId="{9A955555-8019-4344-9F55-5715199A0D58}">
      <dsp:nvSpPr>
        <dsp:cNvPr id="0" name=""/>
        <dsp:cNvSpPr/>
      </dsp:nvSpPr>
      <dsp:spPr>
        <a:xfrm>
          <a:off x="0" y="809364"/>
          <a:ext cx="4104456" cy="6926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latin typeface="Verdana" pitchFamily="34" charset="0"/>
            </a:rPr>
            <a:t>1621  </a:t>
          </a:r>
          <a:r>
            <a:rPr lang="cs-CZ" sz="1800" kern="1200" dirty="0" err="1" smtClean="0">
              <a:latin typeface="Verdana" pitchFamily="34" charset="0"/>
            </a:rPr>
            <a:t>sixteen</a:t>
          </a:r>
          <a:r>
            <a:rPr lang="cs-CZ" sz="1800" kern="1200" dirty="0" smtClean="0">
              <a:latin typeface="Verdana" pitchFamily="34" charset="0"/>
            </a:rPr>
            <a:t> </a:t>
          </a:r>
          <a:r>
            <a:rPr lang="cs-CZ" sz="1800" kern="1200" dirty="0" err="1" smtClean="0">
              <a:latin typeface="Verdana" pitchFamily="34" charset="0"/>
            </a:rPr>
            <a:t>twenty</a:t>
          </a:r>
          <a:r>
            <a:rPr lang="cs-CZ" sz="1800" kern="1200" dirty="0" smtClean="0">
              <a:latin typeface="Verdana" pitchFamily="34" charset="0"/>
            </a:rPr>
            <a:t>-</a:t>
          </a:r>
          <a:r>
            <a:rPr lang="cs-CZ" sz="1800" kern="1200" dirty="0" err="1" smtClean="0">
              <a:latin typeface="Verdana" pitchFamily="34" charset="0"/>
            </a:rPr>
            <a:t>one</a:t>
          </a:r>
          <a:endParaRPr lang="cs-CZ" sz="1800" kern="1200" dirty="0">
            <a:latin typeface="Verdana" pitchFamily="34" charset="0"/>
          </a:endParaRPr>
        </a:p>
      </dsp:txBody>
      <dsp:txXfrm>
        <a:off x="33812" y="843176"/>
        <a:ext cx="4036832" cy="62501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A7EBCE-D213-46D5-8216-620823B68BA9}">
      <dsp:nvSpPr>
        <dsp:cNvPr id="0" name=""/>
        <dsp:cNvSpPr/>
      </dsp:nvSpPr>
      <dsp:spPr>
        <a:xfrm>
          <a:off x="0" y="10163"/>
          <a:ext cx="4104456" cy="6926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latin typeface="Verdana" pitchFamily="34" charset="0"/>
            </a:rPr>
            <a:t>1077  ten </a:t>
          </a:r>
          <a:r>
            <a:rPr lang="cs-CZ" sz="1800" kern="1200" dirty="0" err="1" smtClean="0">
              <a:latin typeface="Verdana" pitchFamily="34" charset="0"/>
            </a:rPr>
            <a:t>seventy</a:t>
          </a:r>
          <a:r>
            <a:rPr lang="cs-CZ" sz="1800" kern="1200" dirty="0" smtClean="0">
              <a:latin typeface="Verdana" pitchFamily="34" charset="0"/>
            </a:rPr>
            <a:t>-</a:t>
          </a:r>
          <a:r>
            <a:rPr lang="cs-CZ" sz="1800" kern="1200" dirty="0" err="1" smtClean="0">
              <a:latin typeface="Verdana" pitchFamily="34" charset="0"/>
            </a:rPr>
            <a:t>seven</a:t>
          </a:r>
          <a:endParaRPr lang="cs-CZ" sz="1800" kern="1200" dirty="0">
            <a:latin typeface="Verdana" pitchFamily="34" charset="0"/>
          </a:endParaRPr>
        </a:p>
      </dsp:txBody>
      <dsp:txXfrm>
        <a:off x="33812" y="43975"/>
        <a:ext cx="4036832" cy="625016"/>
      </dsp:txXfrm>
    </dsp:sp>
    <dsp:sp modelId="{9A955555-8019-4344-9F55-5715199A0D58}">
      <dsp:nvSpPr>
        <dsp:cNvPr id="0" name=""/>
        <dsp:cNvSpPr/>
      </dsp:nvSpPr>
      <dsp:spPr>
        <a:xfrm>
          <a:off x="0" y="809364"/>
          <a:ext cx="4104456" cy="6926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latin typeface="Verdana" pitchFamily="34" charset="0"/>
            </a:rPr>
            <a:t>1999  </a:t>
          </a:r>
          <a:r>
            <a:rPr lang="cs-CZ" sz="1800" kern="1200" dirty="0" err="1" smtClean="0">
              <a:latin typeface="Verdana" pitchFamily="34" charset="0"/>
            </a:rPr>
            <a:t>nineteen</a:t>
          </a:r>
          <a:r>
            <a:rPr lang="cs-CZ" sz="1800" kern="1200" dirty="0" smtClean="0">
              <a:latin typeface="Verdana" pitchFamily="34" charset="0"/>
            </a:rPr>
            <a:t> </a:t>
          </a:r>
          <a:r>
            <a:rPr lang="cs-CZ" sz="1800" kern="1200" dirty="0" err="1" smtClean="0">
              <a:latin typeface="Verdana" pitchFamily="34" charset="0"/>
            </a:rPr>
            <a:t>ninety</a:t>
          </a:r>
          <a:r>
            <a:rPr lang="cs-CZ" sz="1800" kern="1200" dirty="0" smtClean="0">
              <a:latin typeface="Verdana" pitchFamily="34" charset="0"/>
            </a:rPr>
            <a:t>-</a:t>
          </a:r>
          <a:r>
            <a:rPr lang="cs-CZ" sz="1800" kern="1200" dirty="0" err="1" smtClean="0">
              <a:latin typeface="Verdana" pitchFamily="34" charset="0"/>
            </a:rPr>
            <a:t>nine</a:t>
          </a:r>
          <a:endParaRPr lang="cs-CZ" sz="1800" kern="1200" dirty="0">
            <a:latin typeface="Verdana" pitchFamily="34" charset="0"/>
          </a:endParaRPr>
        </a:p>
      </dsp:txBody>
      <dsp:txXfrm>
        <a:off x="33812" y="843176"/>
        <a:ext cx="4036832" cy="62501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A7EBCE-D213-46D5-8216-620823B68BA9}">
      <dsp:nvSpPr>
        <dsp:cNvPr id="0" name=""/>
        <dsp:cNvSpPr/>
      </dsp:nvSpPr>
      <dsp:spPr>
        <a:xfrm>
          <a:off x="0" y="1"/>
          <a:ext cx="4104456" cy="6926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latin typeface="Verdana" pitchFamily="34" charset="0"/>
            </a:rPr>
            <a:t>2000  </a:t>
          </a:r>
          <a:r>
            <a:rPr lang="cs-CZ" sz="1800" kern="1200" dirty="0" err="1" smtClean="0">
              <a:latin typeface="Verdana" pitchFamily="34" charset="0"/>
            </a:rPr>
            <a:t>year</a:t>
          </a:r>
          <a:r>
            <a:rPr lang="cs-CZ" sz="1800" kern="1200" dirty="0" smtClean="0">
              <a:latin typeface="Verdana" pitchFamily="34" charset="0"/>
            </a:rPr>
            <a:t> </a:t>
          </a:r>
          <a:r>
            <a:rPr lang="cs-CZ" sz="1800" kern="1200" dirty="0" err="1" smtClean="0">
              <a:latin typeface="Verdana" pitchFamily="34" charset="0"/>
            </a:rPr>
            <a:t>two</a:t>
          </a:r>
          <a:r>
            <a:rPr lang="cs-CZ" sz="1800" kern="1200" dirty="0" smtClean="0">
              <a:latin typeface="Verdana" pitchFamily="34" charset="0"/>
            </a:rPr>
            <a:t> </a:t>
          </a:r>
          <a:r>
            <a:rPr lang="cs-CZ" sz="1800" kern="1200" dirty="0" err="1" smtClean="0">
              <a:latin typeface="Verdana" pitchFamily="34" charset="0"/>
            </a:rPr>
            <a:t>thousand</a:t>
          </a:r>
          <a:endParaRPr lang="cs-CZ" sz="1800" kern="1200" dirty="0">
            <a:latin typeface="Verdana" pitchFamily="34" charset="0"/>
          </a:endParaRPr>
        </a:p>
      </dsp:txBody>
      <dsp:txXfrm>
        <a:off x="33812" y="33813"/>
        <a:ext cx="4036832" cy="625016"/>
      </dsp:txXfrm>
    </dsp:sp>
    <dsp:sp modelId="{9A955555-8019-4344-9F55-5715199A0D58}">
      <dsp:nvSpPr>
        <dsp:cNvPr id="0" name=""/>
        <dsp:cNvSpPr/>
      </dsp:nvSpPr>
      <dsp:spPr>
        <a:xfrm>
          <a:off x="0" y="809364"/>
          <a:ext cx="4104456" cy="6926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latin typeface="Verdana" pitchFamily="34" charset="0"/>
            </a:rPr>
            <a:t>2001  </a:t>
          </a:r>
          <a:r>
            <a:rPr lang="cs-CZ" sz="1800" kern="1200" dirty="0" err="1" smtClean="0">
              <a:latin typeface="Verdana" pitchFamily="34" charset="0"/>
            </a:rPr>
            <a:t>two</a:t>
          </a:r>
          <a:r>
            <a:rPr lang="cs-CZ" sz="1800" kern="1200" dirty="0" smtClean="0">
              <a:latin typeface="Verdana" pitchFamily="34" charset="0"/>
            </a:rPr>
            <a:t> </a:t>
          </a:r>
          <a:r>
            <a:rPr lang="cs-CZ" sz="1800" kern="1200" dirty="0" err="1" smtClean="0">
              <a:latin typeface="Verdana" pitchFamily="34" charset="0"/>
            </a:rPr>
            <a:t>thousand</a:t>
          </a:r>
          <a:r>
            <a:rPr lang="cs-CZ" sz="1800" kern="1200" dirty="0" smtClean="0">
              <a:latin typeface="Verdana" pitchFamily="34" charset="0"/>
            </a:rPr>
            <a:t> (</a:t>
          </a:r>
          <a:r>
            <a:rPr lang="cs-CZ" sz="1800" kern="1200" dirty="0" err="1" smtClean="0">
              <a:latin typeface="Verdana" pitchFamily="34" charset="0"/>
            </a:rPr>
            <a:t>and</a:t>
          </a:r>
          <a:r>
            <a:rPr lang="cs-CZ" sz="1800" kern="1200" dirty="0" smtClean="0">
              <a:latin typeface="Verdana" pitchFamily="34" charset="0"/>
            </a:rPr>
            <a:t>) </a:t>
          </a:r>
          <a:r>
            <a:rPr lang="cs-CZ" sz="1800" kern="1200" dirty="0" err="1" smtClean="0">
              <a:latin typeface="Verdana" pitchFamily="34" charset="0"/>
            </a:rPr>
            <a:t>one</a:t>
          </a:r>
          <a:endParaRPr lang="cs-CZ" sz="1800" kern="1200" dirty="0">
            <a:latin typeface="Verdana" pitchFamily="34" charset="0"/>
          </a:endParaRPr>
        </a:p>
      </dsp:txBody>
      <dsp:txXfrm>
        <a:off x="33812" y="843176"/>
        <a:ext cx="4036832" cy="62501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A7EBCE-D213-46D5-8216-620823B68BA9}">
      <dsp:nvSpPr>
        <dsp:cNvPr id="0" name=""/>
        <dsp:cNvSpPr/>
      </dsp:nvSpPr>
      <dsp:spPr>
        <a:xfrm>
          <a:off x="0" y="1"/>
          <a:ext cx="4104456" cy="6926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latin typeface="Verdana" pitchFamily="34" charset="0"/>
            </a:rPr>
            <a:t>2010  </a:t>
          </a:r>
          <a:r>
            <a:rPr lang="cs-CZ" sz="1800" kern="1200" dirty="0" err="1" smtClean="0">
              <a:latin typeface="Verdana" pitchFamily="34" charset="0"/>
            </a:rPr>
            <a:t>two</a:t>
          </a:r>
          <a:r>
            <a:rPr lang="cs-CZ" sz="1800" kern="1200" dirty="0" smtClean="0">
              <a:latin typeface="Verdana" pitchFamily="34" charset="0"/>
            </a:rPr>
            <a:t> </a:t>
          </a:r>
          <a:r>
            <a:rPr lang="cs-CZ" sz="1800" kern="1200" dirty="0" err="1" smtClean="0">
              <a:latin typeface="Verdana" pitchFamily="34" charset="0"/>
            </a:rPr>
            <a:t>thousand</a:t>
          </a:r>
          <a:r>
            <a:rPr lang="cs-CZ" sz="1800" kern="1200" dirty="0" smtClean="0">
              <a:latin typeface="Verdana" pitchFamily="34" charset="0"/>
            </a:rPr>
            <a:t> (</a:t>
          </a:r>
          <a:r>
            <a:rPr lang="cs-CZ" sz="1800" kern="1200" dirty="0" err="1" smtClean="0">
              <a:latin typeface="Verdana" pitchFamily="34" charset="0"/>
            </a:rPr>
            <a:t>and</a:t>
          </a:r>
          <a:r>
            <a:rPr lang="cs-CZ" sz="1800" kern="1200" dirty="0" smtClean="0">
              <a:latin typeface="Verdana" pitchFamily="34" charset="0"/>
            </a:rPr>
            <a:t>) ten</a:t>
          </a:r>
          <a:endParaRPr lang="cs-CZ" sz="1800" kern="1200" dirty="0">
            <a:latin typeface="Verdana" pitchFamily="34" charset="0"/>
          </a:endParaRPr>
        </a:p>
      </dsp:txBody>
      <dsp:txXfrm>
        <a:off x="33812" y="33813"/>
        <a:ext cx="4036832" cy="625016"/>
      </dsp:txXfrm>
    </dsp:sp>
    <dsp:sp modelId="{9A955555-8019-4344-9F55-5715199A0D58}">
      <dsp:nvSpPr>
        <dsp:cNvPr id="0" name=""/>
        <dsp:cNvSpPr/>
      </dsp:nvSpPr>
      <dsp:spPr>
        <a:xfrm>
          <a:off x="0" y="809364"/>
          <a:ext cx="4104456" cy="6926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latin typeface="Verdana" pitchFamily="34" charset="0"/>
            </a:rPr>
            <a:t>2012 </a:t>
          </a:r>
          <a:r>
            <a:rPr lang="cs-CZ" sz="1800" kern="1200" dirty="0" err="1" smtClean="0">
              <a:latin typeface="Verdana" pitchFamily="34" charset="0"/>
            </a:rPr>
            <a:t>two</a:t>
          </a:r>
          <a:r>
            <a:rPr lang="cs-CZ" sz="1800" kern="1200" dirty="0" smtClean="0">
              <a:latin typeface="Verdana" pitchFamily="34" charset="0"/>
            </a:rPr>
            <a:t> </a:t>
          </a:r>
          <a:r>
            <a:rPr lang="cs-CZ" sz="1800" kern="1200" dirty="0" err="1" smtClean="0">
              <a:latin typeface="Verdana" pitchFamily="34" charset="0"/>
            </a:rPr>
            <a:t>thousand</a:t>
          </a:r>
          <a:r>
            <a:rPr lang="cs-CZ" sz="1800" kern="1200" dirty="0" smtClean="0">
              <a:latin typeface="Verdana" pitchFamily="34" charset="0"/>
            </a:rPr>
            <a:t> (</a:t>
          </a:r>
          <a:r>
            <a:rPr lang="cs-CZ" sz="1800" kern="1200" dirty="0" err="1" smtClean="0">
              <a:latin typeface="Verdana" pitchFamily="34" charset="0"/>
            </a:rPr>
            <a:t>and</a:t>
          </a:r>
          <a:r>
            <a:rPr lang="cs-CZ" sz="1800" kern="1200" dirty="0" smtClean="0">
              <a:latin typeface="Verdana" pitchFamily="34" charset="0"/>
            </a:rPr>
            <a:t>) </a:t>
          </a:r>
          <a:r>
            <a:rPr lang="cs-CZ" sz="1800" kern="1200" dirty="0" err="1" smtClean="0">
              <a:latin typeface="Verdana" pitchFamily="34" charset="0"/>
            </a:rPr>
            <a:t>twelve</a:t>
          </a:r>
          <a:endParaRPr lang="cs-CZ" sz="1800" kern="1200" dirty="0">
            <a:latin typeface="Verdana" pitchFamily="34" charset="0"/>
          </a:endParaRPr>
        </a:p>
      </dsp:txBody>
      <dsp:txXfrm>
        <a:off x="33812" y="843176"/>
        <a:ext cx="4036832" cy="625016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902980-462E-41F1-B46E-EC4875C6C883}">
      <dsp:nvSpPr>
        <dsp:cNvPr id="0" name=""/>
        <dsp:cNvSpPr/>
      </dsp:nvSpPr>
      <dsp:spPr>
        <a:xfrm>
          <a:off x="0" y="11063"/>
          <a:ext cx="3264024" cy="8424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Verdana" pitchFamily="34" charset="0"/>
            </a:rPr>
            <a:t>1995</a:t>
          </a:r>
          <a:endParaRPr lang="cs-CZ" sz="2400" kern="1200" dirty="0">
            <a:latin typeface="Verdana" pitchFamily="34" charset="0"/>
          </a:endParaRPr>
        </a:p>
      </dsp:txBody>
      <dsp:txXfrm>
        <a:off x="41123" y="52186"/>
        <a:ext cx="3181778" cy="760154"/>
      </dsp:txXfrm>
    </dsp:sp>
    <dsp:sp modelId="{135AD30A-7D83-431B-9BBC-778A53A4FF80}">
      <dsp:nvSpPr>
        <dsp:cNvPr id="0" name=""/>
        <dsp:cNvSpPr/>
      </dsp:nvSpPr>
      <dsp:spPr>
        <a:xfrm>
          <a:off x="0" y="983064"/>
          <a:ext cx="3264024" cy="8424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Verdana" pitchFamily="34" charset="0"/>
            </a:rPr>
            <a:t>1452</a:t>
          </a:r>
          <a:endParaRPr lang="cs-CZ" sz="2400" kern="1200" dirty="0">
            <a:latin typeface="Verdana" pitchFamily="34" charset="0"/>
          </a:endParaRPr>
        </a:p>
      </dsp:txBody>
      <dsp:txXfrm>
        <a:off x="41123" y="1024187"/>
        <a:ext cx="3181778" cy="760154"/>
      </dsp:txXfrm>
    </dsp:sp>
    <dsp:sp modelId="{A849DD0F-AFCA-4BAC-A91A-6CB43B5DCF0F}">
      <dsp:nvSpPr>
        <dsp:cNvPr id="0" name=""/>
        <dsp:cNvSpPr/>
      </dsp:nvSpPr>
      <dsp:spPr>
        <a:xfrm>
          <a:off x="0" y="1955064"/>
          <a:ext cx="3264024" cy="8424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Verdana" pitchFamily="34" charset="0"/>
            </a:rPr>
            <a:t>1298</a:t>
          </a:r>
          <a:endParaRPr lang="cs-CZ" sz="2400" kern="1200" dirty="0">
            <a:latin typeface="Verdana" pitchFamily="34" charset="0"/>
          </a:endParaRPr>
        </a:p>
      </dsp:txBody>
      <dsp:txXfrm>
        <a:off x="41123" y="1996187"/>
        <a:ext cx="3181778" cy="760154"/>
      </dsp:txXfrm>
    </dsp:sp>
    <dsp:sp modelId="{DDA845DB-B456-4163-AD22-7E9D1C68BC7D}">
      <dsp:nvSpPr>
        <dsp:cNvPr id="0" name=""/>
        <dsp:cNvSpPr/>
      </dsp:nvSpPr>
      <dsp:spPr>
        <a:xfrm>
          <a:off x="0" y="2927064"/>
          <a:ext cx="3264024" cy="8424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Verdana" pitchFamily="34" charset="0"/>
            </a:rPr>
            <a:t>2004</a:t>
          </a:r>
          <a:endParaRPr lang="cs-CZ" sz="2400" kern="1200" dirty="0">
            <a:latin typeface="Verdana" pitchFamily="34" charset="0"/>
          </a:endParaRPr>
        </a:p>
      </dsp:txBody>
      <dsp:txXfrm>
        <a:off x="41123" y="2968187"/>
        <a:ext cx="3181778" cy="760154"/>
      </dsp:txXfrm>
    </dsp:sp>
    <dsp:sp modelId="{789CBF73-5358-4E71-B24A-8C53B1CDD2F9}">
      <dsp:nvSpPr>
        <dsp:cNvPr id="0" name=""/>
        <dsp:cNvSpPr/>
      </dsp:nvSpPr>
      <dsp:spPr>
        <a:xfrm>
          <a:off x="0" y="3899064"/>
          <a:ext cx="3264024" cy="8424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Verdana" pitchFamily="34" charset="0"/>
            </a:rPr>
            <a:t>1995</a:t>
          </a:r>
          <a:endParaRPr lang="cs-CZ" sz="2400" kern="1200" dirty="0">
            <a:latin typeface="Verdana" pitchFamily="34" charset="0"/>
          </a:endParaRPr>
        </a:p>
      </dsp:txBody>
      <dsp:txXfrm>
        <a:off x="41123" y="3940187"/>
        <a:ext cx="3181778" cy="760154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971C1D-CDB8-442C-93C6-98E713B65CA1}">
      <dsp:nvSpPr>
        <dsp:cNvPr id="0" name=""/>
        <dsp:cNvSpPr/>
      </dsp:nvSpPr>
      <dsp:spPr>
        <a:xfrm>
          <a:off x="0" y="11063"/>
          <a:ext cx="3264024" cy="8424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Verdana" pitchFamily="34" charset="0"/>
            </a:rPr>
            <a:t>2009</a:t>
          </a:r>
          <a:endParaRPr lang="cs-CZ" sz="2400" kern="1200" dirty="0">
            <a:latin typeface="Verdana" pitchFamily="34" charset="0"/>
          </a:endParaRPr>
        </a:p>
      </dsp:txBody>
      <dsp:txXfrm>
        <a:off x="41123" y="52186"/>
        <a:ext cx="3181778" cy="760154"/>
      </dsp:txXfrm>
    </dsp:sp>
    <dsp:sp modelId="{8231C7EB-977A-4F6B-98D6-2E2E751C445E}">
      <dsp:nvSpPr>
        <dsp:cNvPr id="0" name=""/>
        <dsp:cNvSpPr/>
      </dsp:nvSpPr>
      <dsp:spPr>
        <a:xfrm>
          <a:off x="0" y="983064"/>
          <a:ext cx="3264024" cy="8424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Verdana" pitchFamily="34" charset="0"/>
            </a:rPr>
            <a:t>1999</a:t>
          </a:r>
          <a:endParaRPr lang="cs-CZ" sz="2400" kern="1200" dirty="0">
            <a:latin typeface="Verdana" pitchFamily="34" charset="0"/>
          </a:endParaRPr>
        </a:p>
      </dsp:txBody>
      <dsp:txXfrm>
        <a:off x="41123" y="1024187"/>
        <a:ext cx="3181778" cy="760154"/>
      </dsp:txXfrm>
    </dsp:sp>
    <dsp:sp modelId="{25C7FFE0-C606-423C-969B-5F5623F5B5B3}">
      <dsp:nvSpPr>
        <dsp:cNvPr id="0" name=""/>
        <dsp:cNvSpPr/>
      </dsp:nvSpPr>
      <dsp:spPr>
        <a:xfrm>
          <a:off x="0" y="1955064"/>
          <a:ext cx="3264024" cy="8424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Verdana" pitchFamily="34" charset="0"/>
            </a:rPr>
            <a:t>1618</a:t>
          </a:r>
          <a:endParaRPr lang="cs-CZ" sz="2400" kern="1200" dirty="0">
            <a:latin typeface="Verdana" pitchFamily="34" charset="0"/>
          </a:endParaRPr>
        </a:p>
      </dsp:txBody>
      <dsp:txXfrm>
        <a:off x="41123" y="1996187"/>
        <a:ext cx="3181778" cy="760154"/>
      </dsp:txXfrm>
    </dsp:sp>
    <dsp:sp modelId="{0A287D33-7079-49DB-93C0-B37F03F49A51}">
      <dsp:nvSpPr>
        <dsp:cNvPr id="0" name=""/>
        <dsp:cNvSpPr/>
      </dsp:nvSpPr>
      <dsp:spPr>
        <a:xfrm>
          <a:off x="0" y="2927064"/>
          <a:ext cx="3264024" cy="8424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Verdana" pitchFamily="34" charset="0"/>
            </a:rPr>
            <a:t>2002</a:t>
          </a:r>
          <a:endParaRPr lang="cs-CZ" sz="2400" kern="1200" dirty="0">
            <a:latin typeface="Verdana" pitchFamily="34" charset="0"/>
          </a:endParaRPr>
        </a:p>
      </dsp:txBody>
      <dsp:txXfrm>
        <a:off x="41123" y="2968187"/>
        <a:ext cx="3181778" cy="760154"/>
      </dsp:txXfrm>
    </dsp:sp>
    <dsp:sp modelId="{1131A9B3-8F3F-49DB-98D1-DC9CDCFD29BC}">
      <dsp:nvSpPr>
        <dsp:cNvPr id="0" name=""/>
        <dsp:cNvSpPr/>
      </dsp:nvSpPr>
      <dsp:spPr>
        <a:xfrm>
          <a:off x="0" y="3899064"/>
          <a:ext cx="3264024" cy="8424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Verdana" pitchFamily="34" charset="0"/>
            </a:rPr>
            <a:t>1044</a:t>
          </a:r>
          <a:endParaRPr lang="cs-CZ" sz="2400" kern="1200" dirty="0">
            <a:latin typeface="Verdana" pitchFamily="34" charset="0"/>
          </a:endParaRPr>
        </a:p>
      </dsp:txBody>
      <dsp:txXfrm>
        <a:off x="41123" y="3940187"/>
        <a:ext cx="3181778" cy="760154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40AD9C-09E9-4AF9-8F89-52EA15715AD5}">
      <dsp:nvSpPr>
        <dsp:cNvPr id="0" name=""/>
        <dsp:cNvSpPr/>
      </dsp:nvSpPr>
      <dsp:spPr>
        <a:xfrm rot="5400000">
          <a:off x="4582524" y="-1946743"/>
          <a:ext cx="1359179" cy="5253703"/>
        </a:xfrm>
        <a:prstGeom prst="round2Same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err="1" smtClean="0">
              <a:latin typeface="Verdana" pitchFamily="34" charset="0"/>
            </a:rPr>
            <a:t>March</a:t>
          </a:r>
          <a:r>
            <a:rPr lang="cs-CZ" sz="2000" kern="1200" dirty="0" smtClean="0">
              <a:latin typeface="Verdana" pitchFamily="34" charset="0"/>
            </a:rPr>
            <a:t> / </a:t>
          </a:r>
          <a:r>
            <a:rPr lang="cs-CZ" sz="2000" kern="1200" dirty="0" err="1" smtClean="0">
              <a:latin typeface="Verdana" pitchFamily="34" charset="0"/>
            </a:rPr>
            <a:t>April</a:t>
          </a:r>
          <a:r>
            <a:rPr lang="cs-CZ" sz="2000" kern="1200" dirty="0" smtClean="0">
              <a:latin typeface="Verdana" pitchFamily="34" charset="0"/>
            </a:rPr>
            <a:t> / May …</a:t>
          </a:r>
          <a:endParaRPr lang="cs-CZ" sz="2000" kern="1200" dirty="0">
            <a:latin typeface="Verdana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>
              <a:latin typeface="Verdana" pitchFamily="34" charset="0"/>
            </a:rPr>
            <a:t>1998 / 2011 …</a:t>
          </a:r>
          <a:endParaRPr lang="cs-CZ" sz="2000" kern="1200" dirty="0">
            <a:latin typeface="Verdana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err="1" smtClean="0">
              <a:latin typeface="Verdana" pitchFamily="34" charset="0"/>
            </a:rPr>
            <a:t>the</a:t>
          </a:r>
          <a:r>
            <a:rPr lang="cs-CZ" sz="2000" kern="1200" dirty="0" smtClean="0">
              <a:latin typeface="Verdana" pitchFamily="34" charset="0"/>
            </a:rPr>
            <a:t> </a:t>
          </a:r>
          <a:r>
            <a:rPr lang="cs-CZ" sz="2000" kern="1200" dirty="0" err="1" smtClean="0">
              <a:latin typeface="Verdana" pitchFamily="34" charset="0"/>
            </a:rPr>
            <a:t>morning</a:t>
          </a:r>
          <a:r>
            <a:rPr lang="cs-CZ" sz="2000" kern="1200" dirty="0" smtClean="0">
              <a:latin typeface="Verdana" pitchFamily="34" charset="0"/>
            </a:rPr>
            <a:t> / </a:t>
          </a:r>
          <a:r>
            <a:rPr lang="cs-CZ" sz="2000" kern="1200" dirty="0" err="1" smtClean="0">
              <a:latin typeface="Verdana" pitchFamily="34" charset="0"/>
            </a:rPr>
            <a:t>afternoon</a:t>
          </a:r>
          <a:r>
            <a:rPr lang="cs-CZ" sz="2000" kern="1200" dirty="0" smtClean="0">
              <a:latin typeface="Verdana" pitchFamily="34" charset="0"/>
            </a:rPr>
            <a:t> / </a:t>
          </a:r>
          <a:r>
            <a:rPr lang="cs-CZ" sz="2000" kern="1200" dirty="0" err="1" smtClean="0">
              <a:latin typeface="Verdana" pitchFamily="34" charset="0"/>
            </a:rPr>
            <a:t>evening</a:t>
          </a:r>
          <a:r>
            <a:rPr lang="cs-CZ" sz="2000" kern="1200" dirty="0" smtClean="0">
              <a:latin typeface="Verdana" pitchFamily="34" charset="0"/>
            </a:rPr>
            <a:t> </a:t>
          </a:r>
          <a:endParaRPr lang="cs-CZ" sz="2000" kern="1200" dirty="0">
            <a:latin typeface="Verdana" pitchFamily="34" charset="0"/>
          </a:endParaRPr>
        </a:p>
      </dsp:txBody>
      <dsp:txXfrm rot="-5400000">
        <a:off x="2635262" y="66869"/>
        <a:ext cx="5187353" cy="1226479"/>
      </dsp:txXfrm>
    </dsp:sp>
    <dsp:sp modelId="{3FDED647-90D5-481D-B515-8A9D3FFE94B1}">
      <dsp:nvSpPr>
        <dsp:cNvPr id="0" name=""/>
        <dsp:cNvSpPr/>
      </dsp:nvSpPr>
      <dsp:spPr>
        <a:xfrm>
          <a:off x="0" y="137991"/>
          <a:ext cx="2379149" cy="1265922"/>
        </a:xfrm>
        <a:prstGeom prst="roundRect">
          <a:avLst/>
        </a:prstGeom>
        <a:solidFill>
          <a:schemeClr val="accent5">
            <a:lumMod val="40000"/>
            <a:lumOff val="6000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>
              <a:latin typeface="Verdana" pitchFamily="34" charset="0"/>
            </a:rPr>
            <a:t>in</a:t>
          </a:r>
          <a:endParaRPr lang="cs-CZ" sz="4400" kern="1200" dirty="0">
            <a:latin typeface="Verdana" pitchFamily="34" charset="0"/>
          </a:endParaRPr>
        </a:p>
      </dsp:txBody>
      <dsp:txXfrm>
        <a:off x="61797" y="199788"/>
        <a:ext cx="2255555" cy="1142328"/>
      </dsp:txXfrm>
    </dsp:sp>
    <dsp:sp modelId="{C7780AFD-4BF0-4FA4-A4A0-AD8230A85667}">
      <dsp:nvSpPr>
        <dsp:cNvPr id="0" name=""/>
        <dsp:cNvSpPr/>
      </dsp:nvSpPr>
      <dsp:spPr>
        <a:xfrm rot="5400000">
          <a:off x="4611545" y="-507101"/>
          <a:ext cx="1359179" cy="5253703"/>
        </a:xfrm>
        <a:prstGeom prst="round2Same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>
              <a:latin typeface="Verdana" pitchFamily="34" charset="0"/>
            </a:rPr>
            <a:t>24th </a:t>
          </a:r>
          <a:r>
            <a:rPr lang="cs-CZ" sz="2000" kern="1200" dirty="0" err="1" smtClean="0">
              <a:latin typeface="Verdana" pitchFamily="34" charset="0"/>
            </a:rPr>
            <a:t>December</a:t>
          </a:r>
          <a:endParaRPr lang="cs-CZ" sz="2000" kern="1200" dirty="0">
            <a:latin typeface="Verdana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err="1" smtClean="0">
              <a:latin typeface="Verdana" pitchFamily="34" charset="0"/>
            </a:rPr>
            <a:t>Monday</a:t>
          </a:r>
          <a:r>
            <a:rPr lang="cs-CZ" sz="2000" kern="1200" dirty="0" smtClean="0">
              <a:latin typeface="Verdana" pitchFamily="34" charset="0"/>
            </a:rPr>
            <a:t> / </a:t>
          </a:r>
          <a:r>
            <a:rPr lang="cs-CZ" sz="2000" kern="1200" dirty="0" err="1" smtClean="0">
              <a:latin typeface="Verdana" pitchFamily="34" charset="0"/>
            </a:rPr>
            <a:t>Friday</a:t>
          </a:r>
          <a:r>
            <a:rPr lang="cs-CZ" sz="2000" kern="1200" dirty="0" smtClean="0">
              <a:latin typeface="Verdana" pitchFamily="34" charset="0"/>
            </a:rPr>
            <a:t> / </a:t>
          </a:r>
          <a:r>
            <a:rPr lang="cs-CZ" sz="2000" kern="1200" dirty="0" err="1" smtClean="0">
              <a:latin typeface="Verdana" pitchFamily="34" charset="0"/>
            </a:rPr>
            <a:t>Sunday</a:t>
          </a:r>
          <a:r>
            <a:rPr lang="cs-CZ" sz="2000" kern="1200" dirty="0" smtClean="0">
              <a:latin typeface="Verdana" pitchFamily="34" charset="0"/>
            </a:rPr>
            <a:t> …</a:t>
          </a:r>
          <a:endParaRPr lang="cs-CZ" sz="2000" kern="1200" dirty="0">
            <a:latin typeface="Verdana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err="1" smtClean="0">
              <a:latin typeface="Verdana" pitchFamily="34" charset="0"/>
            </a:rPr>
            <a:t>Monday</a:t>
          </a:r>
          <a:r>
            <a:rPr lang="cs-CZ" sz="2000" kern="1200" dirty="0" smtClean="0">
              <a:latin typeface="Verdana" pitchFamily="34" charset="0"/>
            </a:rPr>
            <a:t> </a:t>
          </a:r>
          <a:r>
            <a:rPr lang="cs-CZ" sz="2000" kern="1200" dirty="0" err="1" smtClean="0">
              <a:latin typeface="Verdana" pitchFamily="34" charset="0"/>
            </a:rPr>
            <a:t>morning</a:t>
          </a:r>
          <a:endParaRPr lang="cs-CZ" sz="2000" kern="1200" dirty="0">
            <a:latin typeface="Verdana" pitchFamily="34" charset="0"/>
          </a:endParaRPr>
        </a:p>
      </dsp:txBody>
      <dsp:txXfrm rot="-5400000">
        <a:off x="2664283" y="1506511"/>
        <a:ext cx="5187353" cy="1226479"/>
      </dsp:txXfrm>
    </dsp:sp>
    <dsp:sp modelId="{7A80F55B-2BBF-4FE0-BCA9-F34525F022CA}">
      <dsp:nvSpPr>
        <dsp:cNvPr id="0" name=""/>
        <dsp:cNvSpPr/>
      </dsp:nvSpPr>
      <dsp:spPr>
        <a:xfrm>
          <a:off x="0" y="1580802"/>
          <a:ext cx="2442982" cy="1236683"/>
        </a:xfrm>
        <a:prstGeom prst="roundRect">
          <a:avLst/>
        </a:prstGeom>
        <a:solidFill>
          <a:schemeClr val="accent5">
            <a:lumMod val="40000"/>
            <a:lumOff val="6000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>
              <a:latin typeface="Verdana" pitchFamily="34" charset="0"/>
            </a:rPr>
            <a:t>on</a:t>
          </a:r>
          <a:endParaRPr lang="cs-CZ" sz="4400" kern="1200" dirty="0">
            <a:latin typeface="Verdana" pitchFamily="34" charset="0"/>
          </a:endParaRPr>
        </a:p>
      </dsp:txBody>
      <dsp:txXfrm>
        <a:off x="60370" y="1641172"/>
        <a:ext cx="2322242" cy="1115943"/>
      </dsp:txXfrm>
    </dsp:sp>
    <dsp:sp modelId="{D61E9FBA-DFA2-42ED-9EAF-2F07A992A44F}">
      <dsp:nvSpPr>
        <dsp:cNvPr id="0" name=""/>
        <dsp:cNvSpPr/>
      </dsp:nvSpPr>
      <dsp:spPr>
        <a:xfrm rot="5400000">
          <a:off x="4611545" y="942030"/>
          <a:ext cx="1359179" cy="5253703"/>
        </a:xfrm>
        <a:prstGeom prst="round2Same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err="1" smtClean="0">
              <a:latin typeface="Verdana" pitchFamily="34" charset="0"/>
            </a:rPr>
            <a:t>five</a:t>
          </a:r>
          <a:r>
            <a:rPr lang="cs-CZ" sz="2000" kern="1200" dirty="0" smtClean="0">
              <a:latin typeface="Verdana" pitchFamily="34" charset="0"/>
            </a:rPr>
            <a:t> o</a:t>
          </a:r>
          <a:r>
            <a:rPr lang="en-US" sz="2000" kern="1200" dirty="0" smtClean="0">
              <a:latin typeface="Verdana" pitchFamily="34" charset="0"/>
            </a:rPr>
            <a:t>`</a:t>
          </a:r>
          <a:r>
            <a:rPr lang="cs-CZ" sz="2000" kern="1200" dirty="0" err="1" smtClean="0">
              <a:latin typeface="Verdana" pitchFamily="34" charset="0"/>
            </a:rPr>
            <a:t>clock</a:t>
          </a:r>
          <a:endParaRPr lang="cs-CZ" sz="2000" kern="1200" dirty="0">
            <a:latin typeface="Verdana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err="1" smtClean="0">
              <a:latin typeface="Verdana" pitchFamily="34" charset="0"/>
            </a:rPr>
            <a:t>weekend</a:t>
          </a:r>
          <a:endParaRPr lang="cs-CZ" sz="2000" kern="1200" dirty="0">
            <a:latin typeface="Verdana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err="1" smtClean="0">
              <a:latin typeface="Verdana" pitchFamily="34" charset="0"/>
            </a:rPr>
            <a:t>night</a:t>
          </a:r>
          <a:r>
            <a:rPr lang="cs-CZ" sz="2000" kern="1200" dirty="0" smtClean="0">
              <a:latin typeface="Verdana" pitchFamily="34" charset="0"/>
            </a:rPr>
            <a:t> / </a:t>
          </a:r>
          <a:r>
            <a:rPr lang="cs-CZ" sz="2000" kern="1200" dirty="0" err="1" smtClean="0">
              <a:latin typeface="Verdana" pitchFamily="34" charset="0"/>
            </a:rPr>
            <a:t>noon</a:t>
          </a:r>
          <a:r>
            <a:rPr lang="cs-CZ" sz="2000" kern="1200" dirty="0" smtClean="0">
              <a:latin typeface="Verdana" pitchFamily="34" charset="0"/>
            </a:rPr>
            <a:t> / </a:t>
          </a:r>
          <a:r>
            <a:rPr lang="cs-CZ" sz="2000" kern="1200" dirty="0" err="1" smtClean="0">
              <a:latin typeface="Verdana" pitchFamily="34" charset="0"/>
            </a:rPr>
            <a:t>midnight</a:t>
          </a:r>
          <a:endParaRPr lang="cs-CZ" sz="2000" kern="1200" dirty="0">
            <a:latin typeface="Verdana" pitchFamily="34" charset="0"/>
          </a:endParaRPr>
        </a:p>
      </dsp:txBody>
      <dsp:txXfrm rot="-5400000">
        <a:off x="2664283" y="2955642"/>
        <a:ext cx="5187353" cy="1226479"/>
      </dsp:txXfrm>
    </dsp:sp>
    <dsp:sp modelId="{568A63B9-5D54-4CCA-99C5-C6B5B06CDE48}">
      <dsp:nvSpPr>
        <dsp:cNvPr id="0" name=""/>
        <dsp:cNvSpPr/>
      </dsp:nvSpPr>
      <dsp:spPr>
        <a:xfrm>
          <a:off x="0" y="2957438"/>
          <a:ext cx="2402200" cy="1291033"/>
        </a:xfrm>
        <a:prstGeom prst="roundRect">
          <a:avLst/>
        </a:prstGeom>
        <a:solidFill>
          <a:schemeClr val="accent5">
            <a:lumMod val="40000"/>
            <a:lumOff val="6000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err="1" smtClean="0">
              <a:latin typeface="Verdana" pitchFamily="34" charset="0"/>
            </a:rPr>
            <a:t>at</a:t>
          </a:r>
          <a:endParaRPr lang="cs-CZ" sz="4400" kern="1200" dirty="0">
            <a:latin typeface="Verdana" pitchFamily="34" charset="0"/>
          </a:endParaRPr>
        </a:p>
      </dsp:txBody>
      <dsp:txXfrm>
        <a:off x="63023" y="3020461"/>
        <a:ext cx="2276154" cy="1164987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902980-462E-41F1-B46E-EC4875C6C883}">
      <dsp:nvSpPr>
        <dsp:cNvPr id="0" name=""/>
        <dsp:cNvSpPr/>
      </dsp:nvSpPr>
      <dsp:spPr>
        <a:xfrm>
          <a:off x="0" y="1"/>
          <a:ext cx="7344816" cy="5990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>
              <a:latin typeface="Verdana" pitchFamily="34" charset="0"/>
            </a:rPr>
            <a:t>I'm not usually hungry </a:t>
          </a:r>
          <a:r>
            <a:rPr lang="cs-CZ" sz="2200" kern="1200" dirty="0" smtClean="0">
              <a:latin typeface="Verdana" pitchFamily="34" charset="0"/>
            </a:rPr>
            <a:t>          </a:t>
          </a:r>
          <a:r>
            <a:rPr lang="en-US" sz="2200" kern="1200" dirty="0" smtClean="0">
              <a:latin typeface="Verdana" pitchFamily="34" charset="0"/>
            </a:rPr>
            <a:t>the morning.</a:t>
          </a:r>
          <a:endParaRPr lang="cs-CZ" sz="2200" kern="1200" dirty="0">
            <a:latin typeface="Verdana" pitchFamily="34" charset="0"/>
          </a:endParaRPr>
        </a:p>
      </dsp:txBody>
      <dsp:txXfrm>
        <a:off x="29243" y="29244"/>
        <a:ext cx="7286330" cy="540554"/>
      </dsp:txXfrm>
    </dsp:sp>
    <dsp:sp modelId="{1710BCE7-9F91-4BF5-91A1-CD9D01D469E1}">
      <dsp:nvSpPr>
        <dsp:cNvPr id="0" name=""/>
        <dsp:cNvSpPr/>
      </dsp:nvSpPr>
      <dsp:spPr>
        <a:xfrm>
          <a:off x="0" y="694343"/>
          <a:ext cx="7344816" cy="5990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>
              <a:latin typeface="Verdana" pitchFamily="34" charset="0"/>
            </a:rPr>
            <a:t>What do you do </a:t>
          </a:r>
          <a:r>
            <a:rPr lang="cs-CZ" sz="2200" kern="1200" dirty="0" smtClean="0">
              <a:latin typeface="Verdana" pitchFamily="34" charset="0"/>
            </a:rPr>
            <a:t>          </a:t>
          </a:r>
          <a:r>
            <a:rPr lang="en-US" sz="2200" kern="1200" dirty="0" smtClean="0">
              <a:latin typeface="Verdana" pitchFamily="34" charset="0"/>
            </a:rPr>
            <a:t> the afternoon?</a:t>
          </a:r>
          <a:endParaRPr lang="cs-CZ" sz="2200" kern="1200" dirty="0">
            <a:latin typeface="Verdana" pitchFamily="34" charset="0"/>
          </a:endParaRPr>
        </a:p>
      </dsp:txBody>
      <dsp:txXfrm>
        <a:off x="29243" y="723586"/>
        <a:ext cx="7286330" cy="540554"/>
      </dsp:txXfrm>
    </dsp:sp>
    <dsp:sp modelId="{E756EA4C-5645-4C3B-B70C-F51951D3577B}">
      <dsp:nvSpPr>
        <dsp:cNvPr id="0" name=""/>
        <dsp:cNvSpPr/>
      </dsp:nvSpPr>
      <dsp:spPr>
        <a:xfrm>
          <a:off x="0" y="1385543"/>
          <a:ext cx="7344816" cy="5990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latin typeface="Verdana" pitchFamily="34" charset="0"/>
            </a:rPr>
            <a:t>I </a:t>
          </a:r>
          <a:r>
            <a:rPr lang="cs-CZ" sz="2200" kern="1200" dirty="0" err="1" smtClean="0">
              <a:latin typeface="Verdana" pitchFamily="34" charset="0"/>
            </a:rPr>
            <a:t>will</a:t>
          </a:r>
          <a:r>
            <a:rPr lang="cs-CZ" sz="2200" kern="1200" dirty="0" smtClean="0">
              <a:latin typeface="Verdana" pitchFamily="34" charset="0"/>
            </a:rPr>
            <a:t> </a:t>
          </a:r>
          <a:r>
            <a:rPr lang="cs-CZ" sz="2200" kern="1200" dirty="0" err="1" smtClean="0">
              <a:latin typeface="Verdana" pitchFamily="34" charset="0"/>
            </a:rPr>
            <a:t>see</a:t>
          </a:r>
          <a:r>
            <a:rPr lang="cs-CZ" sz="2200" kern="1200" dirty="0" smtClean="0">
              <a:latin typeface="Verdana" pitchFamily="34" charset="0"/>
            </a:rPr>
            <a:t> </a:t>
          </a:r>
          <a:r>
            <a:rPr lang="cs-CZ" sz="2200" kern="1200" dirty="0" err="1" smtClean="0">
              <a:latin typeface="Verdana" pitchFamily="34" charset="0"/>
            </a:rPr>
            <a:t>you</a:t>
          </a:r>
          <a:r>
            <a:rPr lang="cs-CZ" sz="2200" kern="1200" dirty="0" smtClean="0">
              <a:latin typeface="Verdana" pitchFamily="34" charset="0"/>
            </a:rPr>
            <a:t>           </a:t>
          </a:r>
          <a:r>
            <a:rPr lang="cs-CZ" sz="2200" kern="1200" dirty="0" err="1" smtClean="0">
              <a:latin typeface="Verdana" pitchFamily="34" charset="0"/>
            </a:rPr>
            <a:t>Monday</a:t>
          </a:r>
          <a:r>
            <a:rPr lang="cs-CZ" sz="2200" kern="1200" dirty="0" smtClean="0">
              <a:latin typeface="Verdana" pitchFamily="34" charset="0"/>
            </a:rPr>
            <a:t> </a:t>
          </a:r>
          <a:r>
            <a:rPr lang="cs-CZ" sz="2200" kern="1200" dirty="0" err="1" smtClean="0">
              <a:latin typeface="Verdana" pitchFamily="34" charset="0"/>
            </a:rPr>
            <a:t>morning</a:t>
          </a:r>
          <a:endParaRPr lang="cs-CZ" sz="2200" kern="1200" dirty="0">
            <a:latin typeface="Verdana" pitchFamily="34" charset="0"/>
          </a:endParaRPr>
        </a:p>
      </dsp:txBody>
      <dsp:txXfrm>
        <a:off x="29243" y="1414786"/>
        <a:ext cx="7286330" cy="540554"/>
      </dsp:txXfrm>
    </dsp:sp>
    <dsp:sp modelId="{6C21BA9A-7F8C-428B-BFEC-06E6B9250CFD}">
      <dsp:nvSpPr>
        <dsp:cNvPr id="0" name=""/>
        <dsp:cNvSpPr/>
      </dsp:nvSpPr>
      <dsp:spPr>
        <a:xfrm>
          <a:off x="0" y="2076743"/>
          <a:ext cx="7344816" cy="5990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>
              <a:latin typeface="Verdana" pitchFamily="34" charset="0"/>
            </a:rPr>
            <a:t>We don't go to school </a:t>
          </a:r>
          <a:r>
            <a:rPr lang="cs-CZ" sz="2200" kern="1200" dirty="0" smtClean="0">
              <a:latin typeface="Verdana" pitchFamily="34" charset="0"/>
            </a:rPr>
            <a:t>          </a:t>
          </a:r>
          <a:r>
            <a:rPr lang="en-US" sz="2200" kern="1200" dirty="0" smtClean="0">
              <a:latin typeface="Verdana" pitchFamily="34" charset="0"/>
            </a:rPr>
            <a:t> August.</a:t>
          </a:r>
          <a:endParaRPr lang="cs-CZ" sz="2200" kern="1200" dirty="0">
            <a:latin typeface="Verdana" pitchFamily="34" charset="0"/>
          </a:endParaRPr>
        </a:p>
      </dsp:txBody>
      <dsp:txXfrm>
        <a:off x="29243" y="2105986"/>
        <a:ext cx="7286330" cy="540554"/>
      </dsp:txXfrm>
    </dsp:sp>
    <dsp:sp modelId="{321645E6-C977-4499-AB7E-8CF481236A83}">
      <dsp:nvSpPr>
        <dsp:cNvPr id="0" name=""/>
        <dsp:cNvSpPr/>
      </dsp:nvSpPr>
      <dsp:spPr>
        <a:xfrm>
          <a:off x="0" y="2767944"/>
          <a:ext cx="7344816" cy="5990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>
              <a:latin typeface="Verdana" pitchFamily="34" charset="0"/>
            </a:rPr>
            <a:t>I was in the USA</a:t>
          </a:r>
          <a:r>
            <a:rPr lang="cs-CZ" sz="2200" kern="1200" dirty="0" smtClean="0">
              <a:latin typeface="Verdana" pitchFamily="34" charset="0"/>
            </a:rPr>
            <a:t>          </a:t>
          </a:r>
          <a:r>
            <a:rPr lang="en-US" sz="2200" kern="1200" dirty="0" smtClean="0">
              <a:latin typeface="Verdana" pitchFamily="34" charset="0"/>
            </a:rPr>
            <a:t> 1995.</a:t>
          </a:r>
          <a:endParaRPr lang="cs-CZ" sz="2200" kern="1200" dirty="0">
            <a:latin typeface="Verdana" pitchFamily="34" charset="0"/>
          </a:endParaRPr>
        </a:p>
      </dsp:txBody>
      <dsp:txXfrm>
        <a:off x="29243" y="2797187"/>
        <a:ext cx="7286330" cy="540554"/>
      </dsp:txXfrm>
    </dsp:sp>
    <dsp:sp modelId="{3D6BE553-6067-4C06-88B7-A2A42DCC600C}">
      <dsp:nvSpPr>
        <dsp:cNvPr id="0" name=""/>
        <dsp:cNvSpPr/>
      </dsp:nvSpPr>
      <dsp:spPr>
        <a:xfrm>
          <a:off x="0" y="3459144"/>
          <a:ext cx="7344816" cy="5990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>
              <a:latin typeface="Verdana" pitchFamily="34" charset="0"/>
            </a:rPr>
            <a:t>The train leaves </a:t>
          </a:r>
          <a:r>
            <a:rPr lang="cs-CZ" sz="2200" kern="1200" dirty="0" smtClean="0">
              <a:latin typeface="Verdana" pitchFamily="34" charset="0"/>
            </a:rPr>
            <a:t>          </a:t>
          </a:r>
          <a:r>
            <a:rPr lang="en-US" sz="2200" kern="1200" dirty="0" smtClean="0">
              <a:latin typeface="Verdana" pitchFamily="34" charset="0"/>
            </a:rPr>
            <a:t> 5:07.</a:t>
          </a:r>
          <a:endParaRPr lang="cs-CZ" sz="2200" kern="1200" dirty="0">
            <a:latin typeface="Verdana" pitchFamily="34" charset="0"/>
          </a:endParaRPr>
        </a:p>
      </dsp:txBody>
      <dsp:txXfrm>
        <a:off x="29243" y="3488387"/>
        <a:ext cx="7286330" cy="540554"/>
      </dsp:txXfrm>
    </dsp:sp>
    <dsp:sp modelId="{200B420C-61E6-43C3-90BF-63397CAB9CA6}">
      <dsp:nvSpPr>
        <dsp:cNvPr id="0" name=""/>
        <dsp:cNvSpPr/>
      </dsp:nvSpPr>
      <dsp:spPr>
        <a:xfrm>
          <a:off x="0" y="4150344"/>
          <a:ext cx="7344816" cy="5990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>
              <a:latin typeface="Verdana" pitchFamily="34" charset="0"/>
            </a:rPr>
            <a:t>Zombies come out </a:t>
          </a:r>
          <a:r>
            <a:rPr lang="cs-CZ" sz="2200" kern="1200" dirty="0" smtClean="0">
              <a:latin typeface="Verdana" pitchFamily="34" charset="0"/>
            </a:rPr>
            <a:t>          </a:t>
          </a:r>
          <a:r>
            <a:rPr lang="en-US" sz="2200" kern="1200" dirty="0" smtClean="0">
              <a:latin typeface="Verdana" pitchFamily="34" charset="0"/>
            </a:rPr>
            <a:t> midnight.</a:t>
          </a:r>
          <a:endParaRPr lang="cs-CZ" sz="2200" kern="1200" dirty="0">
            <a:latin typeface="Verdana" pitchFamily="34" charset="0"/>
          </a:endParaRPr>
        </a:p>
      </dsp:txBody>
      <dsp:txXfrm>
        <a:off x="29243" y="4179587"/>
        <a:ext cx="7286330" cy="540554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6D15EE-495C-4A00-BC4E-FC9BC00168B5}">
      <dsp:nvSpPr>
        <dsp:cNvPr id="0" name=""/>
        <dsp:cNvSpPr/>
      </dsp:nvSpPr>
      <dsp:spPr>
        <a:xfrm>
          <a:off x="0" y="31944"/>
          <a:ext cx="3264024" cy="6926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Verdana" pitchFamily="34" charset="0"/>
            </a:rPr>
            <a:t>in </a:t>
          </a:r>
          <a:r>
            <a:rPr lang="cs-CZ" sz="2000" kern="1200" dirty="0" err="1" smtClean="0">
              <a:latin typeface="Verdana" pitchFamily="34" charset="0"/>
            </a:rPr>
            <a:t>the</a:t>
          </a:r>
          <a:r>
            <a:rPr lang="cs-CZ" sz="2000" kern="1200" dirty="0" smtClean="0">
              <a:latin typeface="Verdana" pitchFamily="34" charset="0"/>
            </a:rPr>
            <a:t> </a:t>
          </a:r>
          <a:r>
            <a:rPr lang="cs-CZ" sz="2000" kern="1200" dirty="0" err="1" smtClean="0">
              <a:latin typeface="Verdana" pitchFamily="34" charset="0"/>
            </a:rPr>
            <a:t>morning</a:t>
          </a:r>
          <a:endParaRPr lang="cs-CZ" sz="2000" kern="1200" dirty="0">
            <a:latin typeface="Verdana" pitchFamily="34" charset="0"/>
          </a:endParaRPr>
        </a:p>
      </dsp:txBody>
      <dsp:txXfrm>
        <a:off x="33812" y="65756"/>
        <a:ext cx="3196400" cy="625016"/>
      </dsp:txXfrm>
    </dsp:sp>
    <dsp:sp modelId="{663709FE-73EC-4A3D-A2FA-05B0D05AE663}">
      <dsp:nvSpPr>
        <dsp:cNvPr id="0" name=""/>
        <dsp:cNvSpPr/>
      </dsp:nvSpPr>
      <dsp:spPr>
        <a:xfrm>
          <a:off x="0" y="831144"/>
          <a:ext cx="3264024" cy="6926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Verdana" pitchFamily="34" charset="0"/>
            </a:rPr>
            <a:t>on </a:t>
          </a:r>
          <a:r>
            <a:rPr lang="cs-CZ" sz="2000" kern="1200" dirty="0" err="1" smtClean="0">
              <a:latin typeface="Verdana" pitchFamily="34" charset="0"/>
            </a:rPr>
            <a:t>Sunday</a:t>
          </a:r>
          <a:endParaRPr lang="cs-CZ" sz="2000" kern="1200" dirty="0">
            <a:latin typeface="Verdana" pitchFamily="34" charset="0"/>
          </a:endParaRPr>
        </a:p>
      </dsp:txBody>
      <dsp:txXfrm>
        <a:off x="33812" y="864956"/>
        <a:ext cx="3196400" cy="625016"/>
      </dsp:txXfrm>
    </dsp:sp>
    <dsp:sp modelId="{27018EE0-D80A-4248-963E-07CF7FEC947D}">
      <dsp:nvSpPr>
        <dsp:cNvPr id="0" name=""/>
        <dsp:cNvSpPr/>
      </dsp:nvSpPr>
      <dsp:spPr>
        <a:xfrm>
          <a:off x="0" y="1630344"/>
          <a:ext cx="3264024" cy="6926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>
              <a:latin typeface="Verdana" pitchFamily="34" charset="0"/>
            </a:rPr>
            <a:t>at</a:t>
          </a:r>
          <a:r>
            <a:rPr lang="cs-CZ" sz="2000" kern="1200" dirty="0" smtClean="0">
              <a:latin typeface="Verdana" pitchFamily="34" charset="0"/>
            </a:rPr>
            <a:t> </a:t>
          </a:r>
          <a:r>
            <a:rPr lang="cs-CZ" sz="2000" kern="1200" dirty="0" err="1" smtClean="0">
              <a:latin typeface="Verdana" pitchFamily="34" charset="0"/>
            </a:rPr>
            <a:t>five</a:t>
          </a:r>
          <a:r>
            <a:rPr lang="cs-CZ" sz="2000" kern="1200" dirty="0" smtClean="0">
              <a:latin typeface="Verdana" pitchFamily="34" charset="0"/>
            </a:rPr>
            <a:t> o</a:t>
          </a:r>
          <a:r>
            <a:rPr lang="en-US" sz="2000" kern="1200" dirty="0" smtClean="0">
              <a:latin typeface="Verdana" pitchFamily="34" charset="0"/>
            </a:rPr>
            <a:t>`</a:t>
          </a:r>
          <a:r>
            <a:rPr lang="cs-CZ" sz="2000" kern="1200" dirty="0" err="1" smtClean="0">
              <a:latin typeface="Verdana" pitchFamily="34" charset="0"/>
            </a:rPr>
            <a:t>clock</a:t>
          </a:r>
          <a:endParaRPr lang="cs-CZ" sz="2000" kern="1200" dirty="0">
            <a:latin typeface="Verdana" pitchFamily="34" charset="0"/>
          </a:endParaRPr>
        </a:p>
      </dsp:txBody>
      <dsp:txXfrm>
        <a:off x="33812" y="1664156"/>
        <a:ext cx="3196400" cy="625016"/>
      </dsp:txXfrm>
    </dsp:sp>
    <dsp:sp modelId="{F57B9896-C918-447F-B52E-29A21378837C}">
      <dsp:nvSpPr>
        <dsp:cNvPr id="0" name=""/>
        <dsp:cNvSpPr/>
      </dsp:nvSpPr>
      <dsp:spPr>
        <a:xfrm>
          <a:off x="0" y="2429544"/>
          <a:ext cx="3264024" cy="6926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Verdana" pitchFamily="34" charset="0"/>
            </a:rPr>
            <a:t>in 2010</a:t>
          </a:r>
          <a:endParaRPr lang="cs-CZ" sz="2000" kern="1200" dirty="0">
            <a:latin typeface="Verdana" pitchFamily="34" charset="0"/>
          </a:endParaRPr>
        </a:p>
      </dsp:txBody>
      <dsp:txXfrm>
        <a:off x="33812" y="2463356"/>
        <a:ext cx="3196400" cy="625016"/>
      </dsp:txXfrm>
    </dsp:sp>
    <dsp:sp modelId="{77BFA05B-A5BB-4FB1-A2F6-677788E4FD82}">
      <dsp:nvSpPr>
        <dsp:cNvPr id="0" name=""/>
        <dsp:cNvSpPr/>
      </dsp:nvSpPr>
      <dsp:spPr>
        <a:xfrm>
          <a:off x="0" y="3228744"/>
          <a:ext cx="3264024" cy="6926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Verdana" pitchFamily="34" charset="0"/>
            </a:rPr>
            <a:t>in June</a:t>
          </a:r>
          <a:endParaRPr lang="cs-CZ" sz="2000" kern="1200" dirty="0">
            <a:latin typeface="Verdana" pitchFamily="34" charset="0"/>
          </a:endParaRPr>
        </a:p>
      </dsp:txBody>
      <dsp:txXfrm>
        <a:off x="33812" y="3262556"/>
        <a:ext cx="3196400" cy="625016"/>
      </dsp:txXfrm>
    </dsp:sp>
    <dsp:sp modelId="{EDFBDD76-925C-49F7-9184-2F27FD4356DC}">
      <dsp:nvSpPr>
        <dsp:cNvPr id="0" name=""/>
        <dsp:cNvSpPr/>
      </dsp:nvSpPr>
      <dsp:spPr>
        <a:xfrm>
          <a:off x="0" y="4027944"/>
          <a:ext cx="3264024" cy="6926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>
              <a:latin typeface="Verdana" pitchFamily="34" charset="0"/>
            </a:rPr>
            <a:t>at</a:t>
          </a:r>
          <a:r>
            <a:rPr lang="cs-CZ" sz="2000" kern="1200" dirty="0" smtClean="0">
              <a:latin typeface="Verdana" pitchFamily="34" charset="0"/>
            </a:rPr>
            <a:t> </a:t>
          </a:r>
          <a:r>
            <a:rPr lang="cs-CZ" sz="2000" kern="1200" dirty="0" err="1" smtClean="0">
              <a:latin typeface="Verdana" pitchFamily="34" charset="0"/>
            </a:rPr>
            <a:t>night</a:t>
          </a:r>
          <a:endParaRPr lang="cs-CZ" sz="2000" kern="1200" dirty="0">
            <a:latin typeface="Verdana" pitchFamily="34" charset="0"/>
          </a:endParaRPr>
        </a:p>
      </dsp:txBody>
      <dsp:txXfrm>
        <a:off x="33812" y="4061756"/>
        <a:ext cx="3196400" cy="6250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ED7A69D-D32C-4712-9345-36209D37D14B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23B89F9-BFFE-4B3E-9DFE-E310A5CD12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7A69D-D32C-4712-9345-36209D37D14B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23B89F9-BFFE-4B3E-9DFE-E310A5CD12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7A69D-D32C-4712-9345-36209D37D14B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23B89F9-BFFE-4B3E-9DFE-E310A5CD12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ED7A69D-D32C-4712-9345-36209D37D14B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23B89F9-BFFE-4B3E-9DFE-E310A5CD12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ED7A69D-D32C-4712-9345-36209D37D14B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23B89F9-BFFE-4B3E-9DFE-E310A5CD12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7A69D-D32C-4712-9345-36209D37D14B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23B89F9-BFFE-4B3E-9DFE-E310A5CD12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7A69D-D32C-4712-9345-36209D37D14B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23B89F9-BFFE-4B3E-9DFE-E310A5CD12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7A69D-D32C-4712-9345-36209D37D14B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23B89F9-BFFE-4B3E-9DFE-E310A5CD12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ED7A69D-D32C-4712-9345-36209D37D14B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23B89F9-BFFE-4B3E-9DFE-E310A5CD12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7A69D-D32C-4712-9345-36209D37D14B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B89F9-BFFE-4B3E-9DFE-E310A5CD12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ED7A69D-D32C-4712-9345-36209D37D14B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23B89F9-BFFE-4B3E-9DFE-E310A5CD12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ED7A69D-D32C-4712-9345-36209D37D14B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23B89F9-BFFE-4B3E-9DFE-E310A5CD12A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9.xml"/><Relationship Id="rId13" Type="http://schemas.openxmlformats.org/officeDocument/2006/relationships/diagramLayout" Target="../diagrams/layout10.xml"/><Relationship Id="rId18" Type="http://schemas.openxmlformats.org/officeDocument/2006/relationships/diagramLayout" Target="../diagrams/layout11.xml"/><Relationship Id="rId26" Type="http://schemas.microsoft.com/office/2007/relationships/diagramDrawing" Target="../diagrams/drawing12.xml"/><Relationship Id="rId3" Type="http://schemas.openxmlformats.org/officeDocument/2006/relationships/diagramLayout" Target="../diagrams/layout8.xml"/><Relationship Id="rId21" Type="http://schemas.microsoft.com/office/2007/relationships/diagramDrawing" Target="../diagrams/drawing11.xml"/><Relationship Id="rId7" Type="http://schemas.openxmlformats.org/officeDocument/2006/relationships/diagramData" Target="../diagrams/data9.xml"/><Relationship Id="rId12" Type="http://schemas.openxmlformats.org/officeDocument/2006/relationships/diagramData" Target="../diagrams/data10.xml"/><Relationship Id="rId17" Type="http://schemas.openxmlformats.org/officeDocument/2006/relationships/diagramData" Target="../diagrams/data11.xml"/><Relationship Id="rId25" Type="http://schemas.openxmlformats.org/officeDocument/2006/relationships/diagramColors" Target="../diagrams/colors12.xml"/><Relationship Id="rId2" Type="http://schemas.openxmlformats.org/officeDocument/2006/relationships/diagramData" Target="../diagrams/data8.xml"/><Relationship Id="rId16" Type="http://schemas.microsoft.com/office/2007/relationships/diagramDrawing" Target="../diagrams/drawing10.xml"/><Relationship Id="rId20" Type="http://schemas.openxmlformats.org/officeDocument/2006/relationships/diagramColors" Target="../diagrams/colors1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8.xml"/><Relationship Id="rId11" Type="http://schemas.microsoft.com/office/2007/relationships/diagramDrawing" Target="../diagrams/drawing9.xml"/><Relationship Id="rId24" Type="http://schemas.openxmlformats.org/officeDocument/2006/relationships/diagramQuickStyle" Target="../diagrams/quickStyle12.xml"/><Relationship Id="rId5" Type="http://schemas.openxmlformats.org/officeDocument/2006/relationships/diagramColors" Target="../diagrams/colors8.xml"/><Relationship Id="rId15" Type="http://schemas.openxmlformats.org/officeDocument/2006/relationships/diagramColors" Target="../diagrams/colors10.xml"/><Relationship Id="rId23" Type="http://schemas.openxmlformats.org/officeDocument/2006/relationships/diagramLayout" Target="../diagrams/layout12.xml"/><Relationship Id="rId10" Type="http://schemas.openxmlformats.org/officeDocument/2006/relationships/diagramColors" Target="../diagrams/colors9.xml"/><Relationship Id="rId19" Type="http://schemas.openxmlformats.org/officeDocument/2006/relationships/diagramQuickStyle" Target="../diagrams/quickStyle11.xml"/><Relationship Id="rId4" Type="http://schemas.openxmlformats.org/officeDocument/2006/relationships/diagramQuickStyle" Target="../diagrams/quickStyle8.xml"/><Relationship Id="rId9" Type="http://schemas.openxmlformats.org/officeDocument/2006/relationships/diagramQuickStyle" Target="../diagrams/quickStyle9.xml"/><Relationship Id="rId14" Type="http://schemas.openxmlformats.org/officeDocument/2006/relationships/diagramQuickStyle" Target="../diagrams/quickStyle10.xml"/><Relationship Id="rId22" Type="http://schemas.openxmlformats.org/officeDocument/2006/relationships/diagramData" Target="../diagrams/data1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4.xml"/><Relationship Id="rId3" Type="http://schemas.openxmlformats.org/officeDocument/2006/relationships/diagramLayout" Target="../diagrams/layout13.xml"/><Relationship Id="rId7" Type="http://schemas.openxmlformats.org/officeDocument/2006/relationships/diagramData" Target="../diagrams/data14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3.xml"/><Relationship Id="rId11" Type="http://schemas.microsoft.com/office/2007/relationships/diagramDrawing" Target="../diagrams/drawing14.xml"/><Relationship Id="rId5" Type="http://schemas.openxmlformats.org/officeDocument/2006/relationships/diagramColors" Target="../diagrams/colors13.xml"/><Relationship Id="rId10" Type="http://schemas.openxmlformats.org/officeDocument/2006/relationships/diagramColors" Target="../diagrams/colors14.xml"/><Relationship Id="rId4" Type="http://schemas.openxmlformats.org/officeDocument/2006/relationships/diagramQuickStyle" Target="../diagrams/quickStyle13.xml"/><Relationship Id="rId9" Type="http://schemas.openxmlformats.org/officeDocument/2006/relationships/diagramQuickStyle" Target="../diagrams/quickStyle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7" Type="http://schemas.openxmlformats.org/officeDocument/2006/relationships/image" Target="../media/image4.png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/>
              <a:t>Anglický jazyk </a:t>
            </a:r>
            <a:r>
              <a:rPr lang="cs-CZ" sz="2800" dirty="0" smtClean="0"/>
              <a:t>– cvičení na podporu konverzace 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836503"/>
            <a:ext cx="6400800" cy="864096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Time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170080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VY_32_INOVACE_02-52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3124924"/>
              </p:ext>
            </p:extLst>
          </p:nvPr>
        </p:nvGraphicFramePr>
        <p:xfrm>
          <a:off x="1691680" y="2348880"/>
          <a:ext cx="6208395" cy="211683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8.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Jazyk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Anglický jazyk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Cvičení na podporu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konverzace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Time</a:t>
                      </a: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 (</a:t>
                      </a: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days</a:t>
                      </a: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, </a:t>
                      </a: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weeks</a:t>
                      </a: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, </a:t>
                      </a: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months</a:t>
                      </a: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 and </a:t>
                      </a: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years</a:t>
                      </a: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)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Mgr.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7. 11. 2011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Materiál je určen k zopakování způsobů určování dat (dny, týdny, měsíce, rok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a jejich vyjádření v angličtině. Žáci tvoří s uvedenými gramatickými jevy  rozhovory.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8600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TIME (</a:t>
            </a:r>
            <a:r>
              <a:rPr lang="cs-CZ" dirty="0" err="1" smtClean="0"/>
              <a:t>days</a:t>
            </a:r>
            <a:r>
              <a:rPr lang="cs-CZ" dirty="0" smtClean="0"/>
              <a:t>, </a:t>
            </a:r>
            <a:r>
              <a:rPr lang="cs-CZ" dirty="0" err="1" smtClean="0"/>
              <a:t>weeks</a:t>
            </a:r>
            <a:r>
              <a:rPr lang="cs-CZ" dirty="0" smtClean="0"/>
              <a:t>, </a:t>
            </a:r>
            <a:r>
              <a:rPr lang="cs-CZ" dirty="0" err="1" smtClean="0"/>
              <a:t>months</a:t>
            </a:r>
            <a:r>
              <a:rPr lang="cs-CZ" dirty="0" smtClean="0"/>
              <a:t> &amp; </a:t>
            </a:r>
            <a:r>
              <a:rPr lang="cs-CZ" dirty="0" err="1" smtClean="0"/>
              <a:t>years</a:t>
            </a:r>
            <a:r>
              <a:rPr lang="cs-CZ" dirty="0" smtClean="0"/>
              <a:t>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23528" y="260648"/>
            <a:ext cx="5040560" cy="608112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Days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week</a:t>
            </a:r>
            <a:r>
              <a:rPr lang="cs-CZ" dirty="0" smtClean="0"/>
              <a:t>:</a:t>
            </a:r>
            <a:endParaRPr lang="cs-CZ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179512" y="1340768"/>
          <a:ext cx="8880648" cy="5040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203848" y="5157192"/>
            <a:ext cx="54006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000" dirty="0" smtClean="0">
                <a:latin typeface="Verdana" pitchFamily="34" charset="0"/>
              </a:rPr>
              <a:t>U dnů v týdnu používáme předložku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Verdana" pitchFamily="34" charset="0"/>
              </a:rPr>
              <a:t>ON</a:t>
            </a:r>
            <a:r>
              <a:rPr lang="cs-CZ" sz="2000" dirty="0" smtClean="0">
                <a:latin typeface="Verdana" pitchFamily="34" charset="0"/>
              </a:rPr>
              <a:t>.</a:t>
            </a:r>
          </a:p>
          <a:p>
            <a:pPr>
              <a:lnSpc>
                <a:spcPct val="200000"/>
              </a:lnSpc>
            </a:pPr>
            <a:r>
              <a:rPr lang="cs-CZ" sz="2000" i="1" dirty="0">
                <a:solidFill>
                  <a:schemeClr val="bg2">
                    <a:lumMod val="50000"/>
                  </a:schemeClr>
                </a:solidFill>
                <a:latin typeface="Verdana" pitchFamily="34" charset="0"/>
              </a:rPr>
              <a:t>o</a:t>
            </a:r>
            <a:r>
              <a:rPr lang="cs-CZ" sz="2000" i="1" dirty="0" smtClean="0">
                <a:solidFill>
                  <a:schemeClr val="bg2">
                    <a:lumMod val="50000"/>
                  </a:schemeClr>
                </a:solidFill>
                <a:latin typeface="Verdana" pitchFamily="34" charset="0"/>
              </a:rPr>
              <a:t>n</a:t>
            </a:r>
            <a:r>
              <a:rPr lang="cs-CZ" sz="2000" i="1" dirty="0" smtClean="0">
                <a:latin typeface="Verdana" pitchFamily="34" charset="0"/>
              </a:rPr>
              <a:t> </a:t>
            </a:r>
            <a:r>
              <a:rPr lang="cs-CZ" sz="2000" i="1" dirty="0" err="1" smtClean="0">
                <a:latin typeface="Verdana" pitchFamily="34" charset="0"/>
              </a:rPr>
              <a:t>Friday</a:t>
            </a:r>
            <a:r>
              <a:rPr lang="cs-CZ" sz="2000" i="1" dirty="0" smtClean="0">
                <a:latin typeface="Verdana" pitchFamily="34" charset="0"/>
              </a:rPr>
              <a:t>, </a:t>
            </a:r>
            <a:r>
              <a:rPr lang="cs-CZ" sz="2000" i="1" dirty="0" smtClean="0">
                <a:solidFill>
                  <a:schemeClr val="bg2">
                    <a:lumMod val="50000"/>
                  </a:schemeClr>
                </a:solidFill>
                <a:latin typeface="Verdana" pitchFamily="34" charset="0"/>
              </a:rPr>
              <a:t>on</a:t>
            </a:r>
            <a:r>
              <a:rPr lang="cs-CZ" sz="2000" i="1" dirty="0" smtClean="0">
                <a:latin typeface="Verdana" pitchFamily="34" charset="0"/>
              </a:rPr>
              <a:t> </a:t>
            </a:r>
            <a:r>
              <a:rPr lang="cs-CZ" sz="2000" i="1" dirty="0" err="1" smtClean="0">
                <a:latin typeface="Verdana" pitchFamily="34" charset="0"/>
              </a:rPr>
              <a:t>Wednesday</a:t>
            </a:r>
            <a:r>
              <a:rPr lang="cs-CZ" sz="2000" i="1" dirty="0" smtClean="0">
                <a:latin typeface="Verdana" pitchFamily="34" charset="0"/>
              </a:rPr>
              <a:t>, …</a:t>
            </a:r>
          </a:p>
          <a:p>
            <a:endParaRPr lang="cs-CZ" sz="2000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AD608A7-011E-4D88-86ED-B28076710E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4AD608A7-011E-4D88-86ED-B28076710E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4AD608A7-011E-4D88-86ED-B28076710E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D0331E9-E116-420A-844D-3ED8FDC16E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DD0331E9-E116-420A-844D-3ED8FDC16E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DD0331E9-E116-420A-844D-3ED8FDC16E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356ACF3-6C9B-482F-AD05-D7AAF3A09A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graphicEl>
                                              <a:dgm id="{7356ACF3-6C9B-482F-AD05-D7AAF3A09A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graphicEl>
                                              <a:dgm id="{7356ACF3-6C9B-482F-AD05-D7AAF3A09A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4010ACA-E2F6-4385-B6E4-D07EB3B2CA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graphicEl>
                                              <a:dgm id="{B4010ACA-E2F6-4385-B6E4-D07EB3B2CA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graphicEl>
                                              <a:dgm id="{B4010ACA-E2F6-4385-B6E4-D07EB3B2CA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FA22A75-B574-4574-8D2E-033F40799A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graphicEl>
                                              <a:dgm id="{DFA22A75-B574-4574-8D2E-033F40799A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graphicEl>
                                              <a:dgm id="{DFA22A75-B574-4574-8D2E-033F40799A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937EB53-DC07-4AA7-99C6-6E6E4D55AC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graphicEl>
                                              <a:dgm id="{3937EB53-DC07-4AA7-99C6-6E6E4D55AC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graphicEl>
                                              <a:dgm id="{3937EB53-DC07-4AA7-99C6-6E6E4D55AC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2D1C133-6A6A-4922-8CB5-D97645DB25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graphicEl>
                                              <a:dgm id="{42D1C133-6A6A-4922-8CB5-D97645DB25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graphicEl>
                                              <a:dgm id="{42D1C133-6A6A-4922-8CB5-D97645DB25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EDFD392-C42E-45A5-AE25-C604AE53B7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graphicEl>
                                              <a:dgm id="{3EDFD392-C42E-45A5-AE25-C604AE53B7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graphicEl>
                                              <a:dgm id="{3EDFD392-C42E-45A5-AE25-C604AE53B7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0FB6D1E-BFA3-4C88-91B6-1AA49951C9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graphicEl>
                                              <a:dgm id="{F0FB6D1E-BFA3-4C88-91B6-1AA49951C9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graphicEl>
                                              <a:dgm id="{F0FB6D1E-BFA3-4C88-91B6-1AA49951C9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2315A19-B325-4F22-BD8F-107A7140D5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>
                                            <p:graphicEl>
                                              <a:dgm id="{62315A19-B325-4F22-BD8F-107A7140D5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graphicEl>
                                              <a:dgm id="{62315A19-B325-4F22-BD8F-107A7140D5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8D50491-A126-4C4B-AE5F-1AB126F79F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graphicEl>
                                              <a:dgm id="{68D50491-A126-4C4B-AE5F-1AB126F79F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>
                                            <p:graphicEl>
                                              <a:dgm id="{68D50491-A126-4C4B-AE5F-1AB126F79F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14A0978-D985-4182-B8DB-EC9CA8D1F4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>
                                            <p:graphicEl>
                                              <a:dgm id="{E14A0978-D985-4182-B8DB-EC9CA8D1F4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">
                                            <p:graphicEl>
                                              <a:dgm id="{E14A0978-D985-4182-B8DB-EC9CA8D1F4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E0C921E-E51D-4F2C-A284-54B067248A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graphicEl>
                                              <a:dgm id="{FE0C921E-E51D-4F2C-A284-54B067248A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graphicEl>
                                              <a:dgm id="{FE0C921E-E51D-4F2C-A284-54B067248A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23528" y="260648"/>
            <a:ext cx="1872208" cy="608112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Months</a:t>
            </a:r>
            <a:r>
              <a:rPr lang="cs-CZ" dirty="0" smtClean="0"/>
              <a:t>:</a:t>
            </a:r>
            <a:endParaRPr lang="cs-CZ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467544" y="692697"/>
          <a:ext cx="8352928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23528" y="5445224"/>
            <a:ext cx="82809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000" dirty="0" smtClean="0">
                <a:latin typeface="Verdana" pitchFamily="34" charset="0"/>
              </a:rPr>
              <a:t>U měsíců používáme předložku 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  <a:latin typeface="Verdana" pitchFamily="34" charset="0"/>
              </a:rPr>
              <a:t>IN</a:t>
            </a:r>
            <a:r>
              <a:rPr lang="cs-CZ" sz="2000" dirty="0" smtClean="0">
                <a:latin typeface="Verdana" pitchFamily="34" charset="0"/>
              </a:rPr>
              <a:t>.</a:t>
            </a:r>
          </a:p>
          <a:p>
            <a:r>
              <a:rPr lang="cs-CZ" sz="2000" b="1" dirty="0">
                <a:solidFill>
                  <a:schemeClr val="bg2">
                    <a:lumMod val="50000"/>
                  </a:schemeClr>
                </a:solidFill>
                <a:latin typeface="Verdana" pitchFamily="34" charset="0"/>
              </a:rPr>
              <a:t>i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  <a:latin typeface="Verdana" pitchFamily="34" charset="0"/>
              </a:rPr>
              <a:t>n</a:t>
            </a:r>
            <a:r>
              <a:rPr lang="cs-CZ" sz="2000" dirty="0" smtClean="0">
                <a:latin typeface="Verdana" pitchFamily="34" charset="0"/>
              </a:rPr>
              <a:t> August, 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  <a:latin typeface="Verdana" pitchFamily="34" charset="0"/>
              </a:rPr>
              <a:t>in</a:t>
            </a:r>
            <a:r>
              <a:rPr lang="cs-CZ" sz="2000" dirty="0" smtClean="0">
                <a:latin typeface="Verdana" pitchFamily="34" charset="0"/>
              </a:rPr>
              <a:t> </a:t>
            </a:r>
            <a:r>
              <a:rPr lang="cs-CZ" sz="2000" dirty="0" err="1" smtClean="0">
                <a:latin typeface="Verdana" pitchFamily="34" charset="0"/>
              </a:rPr>
              <a:t>July</a:t>
            </a:r>
            <a:r>
              <a:rPr lang="cs-CZ" sz="2000" dirty="0" smtClean="0">
                <a:latin typeface="Verdana" pitchFamily="34" charset="0"/>
              </a:rPr>
              <a:t>, …</a:t>
            </a:r>
            <a:endParaRPr lang="cs-CZ" sz="2000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277DEFF-ABD5-43B5-A957-B41E75A35C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5277DEFF-ABD5-43B5-A957-B41E75A35C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5277DEFF-ABD5-43B5-A957-B41E75A35C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9C808EB-5880-4DA7-853E-E20418A594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F9C808EB-5880-4DA7-853E-E20418A594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F9C808EB-5880-4DA7-853E-E20418A594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9558DA2-44E7-45DC-B00E-1DE9DB1E15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graphicEl>
                                              <a:dgm id="{B9558DA2-44E7-45DC-B00E-1DE9DB1E15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graphicEl>
                                              <a:dgm id="{B9558DA2-44E7-45DC-B00E-1DE9DB1E15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578F78E-A696-47C8-A883-BD3B31E9FC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graphicEl>
                                              <a:dgm id="{E578F78E-A696-47C8-A883-BD3B31E9FC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graphicEl>
                                              <a:dgm id="{E578F78E-A696-47C8-A883-BD3B31E9FC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E2E1168-954D-4E03-BF6A-704055B373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graphicEl>
                                              <a:dgm id="{EE2E1168-954D-4E03-BF6A-704055B373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graphicEl>
                                              <a:dgm id="{EE2E1168-954D-4E03-BF6A-704055B373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C5BFEA4-B01C-4787-82A8-199BBFC9E6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graphicEl>
                                              <a:dgm id="{0C5BFEA4-B01C-4787-82A8-199BBFC9E6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graphicEl>
                                              <a:dgm id="{0C5BFEA4-B01C-4787-82A8-199BBFC9E6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03D4DFE-F6A3-40AF-A0D4-92FEFC092A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graphicEl>
                                              <a:dgm id="{D03D4DFE-F6A3-40AF-A0D4-92FEFC092A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graphicEl>
                                              <a:dgm id="{D03D4DFE-F6A3-40AF-A0D4-92FEFC092A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5D95E88-E9B1-409A-9846-798C2BC52B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graphicEl>
                                              <a:dgm id="{85D95E88-E9B1-409A-9846-798C2BC52B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graphicEl>
                                              <a:dgm id="{85D95E88-E9B1-409A-9846-798C2BC52B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DABD4A3-CE38-471E-8B03-39CA0067C5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graphicEl>
                                              <a:dgm id="{5DABD4A3-CE38-471E-8B03-39CA0067C5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graphicEl>
                                              <a:dgm id="{5DABD4A3-CE38-471E-8B03-39CA0067C5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5E666C7-331F-431C-B68C-191FC654A6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>
                                            <p:graphicEl>
                                              <a:dgm id="{A5E666C7-331F-431C-B68C-191FC654A6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graphicEl>
                                              <a:dgm id="{A5E666C7-331F-431C-B68C-191FC654A6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D982131-F9BF-4DA1-9A14-720776212B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graphicEl>
                                              <a:dgm id="{4D982131-F9BF-4DA1-9A14-720776212B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>
                                            <p:graphicEl>
                                              <a:dgm id="{4D982131-F9BF-4DA1-9A14-720776212B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9C611E8-634E-4F68-B136-8C32AEE105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>
                                            <p:graphicEl>
                                              <a:dgm id="{59C611E8-634E-4F68-B136-8C32AEE105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">
                                            <p:graphicEl>
                                              <a:dgm id="{59C611E8-634E-4F68-B136-8C32AEE105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025700F-9B58-4FD5-96E7-77FE6EF507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graphicEl>
                                              <a:dgm id="{9025700F-9B58-4FD5-96E7-77FE6EF507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graphicEl>
                                              <a:dgm id="{9025700F-9B58-4FD5-96E7-77FE6EF507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C1FB6D4-843A-45A4-A783-99EEB54743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graphicEl>
                                              <a:dgm id="{5C1FB6D4-843A-45A4-A783-99EEB54743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graphicEl>
                                              <a:dgm id="{5C1FB6D4-843A-45A4-A783-99EEB54743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B23D005-E577-46FF-9FF3-974F010E2A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5">
                                            <p:graphicEl>
                                              <a:dgm id="{8B23D005-E577-46FF-9FF3-974F010E2A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5">
                                            <p:graphicEl>
                                              <a:dgm id="{8B23D005-E577-46FF-9FF3-974F010E2A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B9AF936-E6E2-43B7-AD96-44A187D175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5">
                                            <p:graphicEl>
                                              <a:dgm id="{7B9AF936-E6E2-43B7-AD96-44A187D175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5">
                                            <p:graphicEl>
                                              <a:dgm id="{7B9AF936-E6E2-43B7-AD96-44A187D175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2BF23C3-CFA8-414E-A8EE-7473D6C953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5">
                                            <p:graphicEl>
                                              <a:dgm id="{02BF23C3-CFA8-414E-A8EE-7473D6C953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5">
                                            <p:graphicEl>
                                              <a:dgm id="{02BF23C3-CFA8-414E-A8EE-7473D6C953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31F8587-DFD1-427F-9F4F-7F0D600461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5">
                                            <p:graphicEl>
                                              <a:dgm id="{C31F8587-DFD1-427F-9F4F-7F0D600461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5">
                                            <p:graphicEl>
                                              <a:dgm id="{C31F8587-DFD1-427F-9F4F-7F0D600461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D70B2B7-3BDF-49D5-BF1E-97B7C918C8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">
                                            <p:graphicEl>
                                              <a:dgm id="{3D70B2B7-3BDF-49D5-BF1E-97B7C918C8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">
                                            <p:graphicEl>
                                              <a:dgm id="{3D70B2B7-3BDF-49D5-BF1E-97B7C918C8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01DBB68-C0D6-4F1D-808B-AAC5F2264A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5">
                                            <p:graphicEl>
                                              <a:dgm id="{C01DBB68-C0D6-4F1D-808B-AAC5F2264A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5">
                                            <p:graphicEl>
                                              <a:dgm id="{C01DBB68-C0D6-4F1D-808B-AAC5F2264A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C186D52-8EB4-440A-B26E-4414DC8392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5">
                                            <p:graphicEl>
                                              <a:dgm id="{4C186D52-8EB4-440A-B26E-4414DC8392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5">
                                            <p:graphicEl>
                                              <a:dgm id="{4C186D52-8EB4-440A-B26E-4414DC8392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9769596-E5F8-4DA1-87F4-DE7573DD0E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5">
                                            <p:graphicEl>
                                              <a:dgm id="{99769596-E5F8-4DA1-87F4-DE7573DD0E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5">
                                            <p:graphicEl>
                                              <a:dgm id="{99769596-E5F8-4DA1-87F4-DE7573DD0E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86E53BF-E870-46D9-820B-0CCB949C9A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5">
                                            <p:graphicEl>
                                              <a:dgm id="{486E53BF-E870-46D9-820B-0CCB949C9A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5">
                                            <p:graphicEl>
                                              <a:dgm id="{486E53BF-E870-46D9-820B-0CCB949C9A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Datum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323528" y="1844824"/>
          <a:ext cx="8496944" cy="8640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Nadpis 1"/>
          <p:cNvSpPr txBox="1">
            <a:spLocks/>
          </p:cNvSpPr>
          <p:nvPr/>
        </p:nvSpPr>
        <p:spPr>
          <a:xfrm>
            <a:off x="251520" y="2996952"/>
            <a:ext cx="8496944" cy="72008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Zápis:	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	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4th </a:t>
            </a:r>
            <a:r>
              <a:rPr kumimoji="0" lang="cs-CZ" sz="2000" b="1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July</a:t>
            </a:r>
            <a:r>
              <a:rPr lang="cs-CZ" sz="2000" dirty="0">
                <a:latin typeface="Verdana" pitchFamily="34" charset="0"/>
                <a:ea typeface="+mj-ea"/>
                <a:cs typeface="+mj-cs"/>
              </a:rPr>
              <a:t> </a:t>
            </a:r>
            <a:r>
              <a:rPr lang="cs-CZ" sz="2000" dirty="0" smtClean="0">
                <a:latin typeface="Verdana" pitchFamily="34" charset="0"/>
                <a:ea typeface="+mj-ea"/>
                <a:cs typeface="+mj-cs"/>
              </a:rPr>
              <a:t>  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nebo</a:t>
            </a:r>
            <a:r>
              <a:rPr lang="cs-CZ" sz="2000" dirty="0">
                <a:latin typeface="Verdana" pitchFamily="34" charset="0"/>
                <a:ea typeface="+mj-ea"/>
                <a:cs typeface="+mj-cs"/>
              </a:rPr>
              <a:t> </a:t>
            </a:r>
            <a:r>
              <a:rPr lang="cs-CZ" sz="2000" dirty="0" smtClean="0">
                <a:latin typeface="Verdana" pitchFamily="34" charset="0"/>
                <a:ea typeface="+mj-ea"/>
                <a:cs typeface="+mj-cs"/>
              </a:rPr>
              <a:t>   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4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 </a:t>
            </a:r>
            <a:r>
              <a:rPr kumimoji="0" lang="cs-CZ" sz="2000" b="1" i="0" u="none" strike="noStrike" kern="1200" cap="none" spc="0" normalizeH="0" noProof="0" dirty="0" err="1" smtClean="0">
                <a:ln>
                  <a:noFill/>
                </a:ln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July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   </a:t>
            </a:r>
            <a:r>
              <a:rPr kumimoji="0" lang="cs-CZ" sz="2000" i="1" u="none" strike="noStrike" kern="1200" cap="none" spc="0" normalizeH="0" noProof="0" dirty="0" smtClean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nebo</a:t>
            </a:r>
            <a:r>
              <a:rPr kumimoji="0" lang="cs-CZ" sz="2000" b="1" i="1" u="none" strike="noStrike" kern="1200" cap="none" spc="0" normalizeH="0" noProof="0" dirty="0" smtClean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 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  </a:t>
            </a:r>
            <a:r>
              <a:rPr kumimoji="0" lang="cs-CZ" sz="2000" b="1" i="0" u="none" strike="noStrike" kern="1200" cap="none" spc="0" normalizeH="0" noProof="0" dirty="0" err="1" smtClean="0">
                <a:ln>
                  <a:noFill/>
                </a:ln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July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 4th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Verdana" pitchFamily="34" charset="0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251520" y="3645024"/>
            <a:ext cx="8640960" cy="72008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Verdana" pitchFamily="34" charset="0"/>
                <a:ea typeface="+mj-ea"/>
                <a:cs typeface="+mj-cs"/>
              </a:rPr>
              <a:t>Čteme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: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	</a:t>
            </a:r>
            <a:r>
              <a:rPr kumimoji="0" lang="cs-CZ" sz="2000" b="0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The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   </a:t>
            </a:r>
            <a:r>
              <a:rPr kumimoji="0" lang="cs-CZ" sz="2000" b="0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fourth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   </a:t>
            </a:r>
            <a:r>
              <a:rPr kumimoji="0" lang="cs-CZ" sz="2000" b="0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of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   </a:t>
            </a:r>
            <a:r>
              <a:rPr kumimoji="0" lang="cs-CZ" sz="2000" b="0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Verdana" pitchFamily="34" charset="0"/>
                <a:ea typeface="+mj-ea"/>
                <a:cs typeface="+mj-cs"/>
              </a:rPr>
              <a:t>July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Verdana" pitchFamily="34" charset="0"/>
              <a:ea typeface="+mj-ea"/>
              <a:cs typeface="+mj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251520" y="5229200"/>
            <a:ext cx="8640960" cy="1152128"/>
          </a:xfrm>
          <a:prstGeom prst="rect">
            <a:avLst/>
          </a:prstGeom>
        </p:spPr>
        <p:txBody>
          <a:bodyPr vert="horz" anchor="ctr">
            <a:normAutofit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>
                <a:latin typeface="Verdana" pitchFamily="34" charset="0"/>
                <a:ea typeface="+mj-ea"/>
                <a:cs typeface="+mj-cs"/>
              </a:rPr>
              <a:t>S datem používáme stejnou předložku jako s názvy dní, tedy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Verdana" pitchFamily="34" charset="0"/>
                <a:ea typeface="+mj-ea"/>
                <a:cs typeface="+mj-cs"/>
              </a:rPr>
              <a:t>ON</a:t>
            </a:r>
            <a:r>
              <a:rPr lang="cs-CZ" dirty="0" smtClean="0">
                <a:latin typeface="Verdana" pitchFamily="34" charset="0"/>
                <a:ea typeface="+mj-ea"/>
                <a:cs typeface="+mj-cs"/>
              </a:rPr>
              <a:t>. (</a:t>
            </a:r>
            <a:r>
              <a:rPr lang="cs-CZ" dirty="0" err="1" smtClean="0">
                <a:latin typeface="Verdana" pitchFamily="34" charset="0"/>
                <a:ea typeface="+mj-ea"/>
                <a:cs typeface="+mj-cs"/>
              </a:rPr>
              <a:t>Christmas</a:t>
            </a:r>
            <a:r>
              <a:rPr lang="cs-CZ" dirty="0" smtClean="0">
                <a:latin typeface="Verdana" pitchFamily="34" charset="0"/>
                <a:ea typeface="+mj-ea"/>
                <a:cs typeface="+mj-cs"/>
              </a:rPr>
              <a:t> </a:t>
            </a:r>
            <a:r>
              <a:rPr lang="cs-CZ" dirty="0" err="1" smtClean="0">
                <a:latin typeface="Verdana" pitchFamily="34" charset="0"/>
                <a:ea typeface="+mj-ea"/>
                <a:cs typeface="+mj-cs"/>
              </a:rPr>
              <a:t>Day</a:t>
            </a:r>
            <a:r>
              <a:rPr lang="cs-CZ" dirty="0" smtClean="0">
                <a:latin typeface="Verdana" pitchFamily="34" charset="0"/>
                <a:ea typeface="+mj-ea"/>
                <a:cs typeface="+mj-cs"/>
              </a:rPr>
              <a:t> </a:t>
            </a:r>
            <a:r>
              <a:rPr lang="cs-CZ" dirty="0" err="1" smtClean="0">
                <a:latin typeface="Verdana" pitchFamily="34" charset="0"/>
                <a:ea typeface="+mj-ea"/>
                <a:cs typeface="+mj-cs"/>
              </a:rPr>
              <a:t>is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  <a:latin typeface="Verdana" pitchFamily="34" charset="0"/>
                <a:ea typeface="+mj-ea"/>
                <a:cs typeface="+mj-cs"/>
              </a:rPr>
              <a:t>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Verdana" pitchFamily="34" charset="0"/>
                <a:ea typeface="+mj-ea"/>
                <a:cs typeface="+mj-cs"/>
              </a:rPr>
              <a:t>on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  <a:latin typeface="Verdana" pitchFamily="34" charset="0"/>
                <a:ea typeface="+mj-ea"/>
                <a:cs typeface="+mj-cs"/>
              </a:rPr>
              <a:t> </a:t>
            </a:r>
            <a:r>
              <a:rPr lang="cs-CZ" dirty="0" smtClean="0">
                <a:latin typeface="Verdana" pitchFamily="34" charset="0"/>
                <a:ea typeface="+mj-ea"/>
                <a:cs typeface="+mj-cs"/>
              </a:rPr>
              <a:t>24th </a:t>
            </a:r>
            <a:r>
              <a:rPr lang="cs-CZ" dirty="0" err="1" smtClean="0">
                <a:latin typeface="Verdana" pitchFamily="34" charset="0"/>
                <a:ea typeface="+mj-ea"/>
                <a:cs typeface="+mj-cs"/>
              </a:rPr>
              <a:t>December</a:t>
            </a:r>
            <a:r>
              <a:rPr lang="cs-CZ" dirty="0" smtClean="0">
                <a:latin typeface="Verdana" pitchFamily="34" charset="0"/>
                <a:ea typeface="+mj-ea"/>
                <a:cs typeface="+mj-cs"/>
              </a:rPr>
              <a:t>)</a:t>
            </a:r>
          </a:p>
        </p:txBody>
      </p:sp>
      <p:sp>
        <p:nvSpPr>
          <p:cNvPr id="12" name="Plus 11"/>
          <p:cNvSpPr/>
          <p:nvPr/>
        </p:nvSpPr>
        <p:spPr>
          <a:xfrm>
            <a:off x="2195736" y="2132856"/>
            <a:ext cx="288032" cy="288032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lus 12"/>
          <p:cNvSpPr/>
          <p:nvPr/>
        </p:nvSpPr>
        <p:spPr>
          <a:xfrm>
            <a:off x="4427984" y="2132856"/>
            <a:ext cx="288032" cy="288032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lus 13"/>
          <p:cNvSpPr/>
          <p:nvPr/>
        </p:nvSpPr>
        <p:spPr>
          <a:xfrm>
            <a:off x="6732240" y="2132856"/>
            <a:ext cx="288032" cy="288032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503040" y="4293096"/>
            <a:ext cx="8640960" cy="864096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2000" dirty="0" smtClean="0">
              <a:latin typeface="Verdana" pitchFamily="34" charset="0"/>
              <a:ea typeface="+mj-ea"/>
              <a:cs typeface="+mj-cs"/>
            </a:endParaRP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251520" y="4293096"/>
            <a:ext cx="8640960" cy="792088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dirty="0" err="1" smtClean="0">
                <a:solidFill>
                  <a:schemeClr val="bg2">
                    <a:lumMod val="50000"/>
                  </a:schemeClr>
                </a:solidFill>
                <a:latin typeface="Verdana" pitchFamily="34" charset="0"/>
                <a:ea typeface="+mj-ea"/>
                <a:cs typeface="+mj-cs"/>
              </a:rPr>
              <a:t>What</a:t>
            </a:r>
            <a:r>
              <a:rPr lang="en-US" sz="2000" dirty="0" smtClean="0">
                <a:solidFill>
                  <a:schemeClr val="bg2">
                    <a:lumMod val="50000"/>
                  </a:schemeClr>
                </a:solidFill>
                <a:latin typeface="Verdana" pitchFamily="34" charset="0"/>
                <a:ea typeface="+mj-ea"/>
                <a:cs typeface="+mj-cs"/>
              </a:rPr>
              <a:t>`s the date today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Verdana" pitchFamily="34" charset="0"/>
                <a:ea typeface="+mj-ea"/>
                <a:cs typeface="+mj-cs"/>
              </a:rPr>
              <a:t>?      </a:t>
            </a:r>
            <a:r>
              <a:rPr lang="cs-CZ" sz="2000" dirty="0" err="1" smtClean="0">
                <a:solidFill>
                  <a:schemeClr val="bg2">
                    <a:lumMod val="50000"/>
                  </a:schemeClr>
                </a:solidFill>
                <a:latin typeface="Verdana" pitchFamily="34" charset="0"/>
                <a:ea typeface="+mj-ea"/>
                <a:cs typeface="+mj-cs"/>
              </a:rPr>
              <a:t>It</a:t>
            </a:r>
            <a:r>
              <a:rPr lang="en-US" sz="2000" dirty="0" smtClean="0">
                <a:solidFill>
                  <a:schemeClr val="bg2">
                    <a:lumMod val="50000"/>
                  </a:schemeClr>
                </a:solidFill>
                <a:latin typeface="Verdana" pitchFamily="34" charset="0"/>
                <a:ea typeface="+mj-ea"/>
                <a:cs typeface="+mj-cs"/>
              </a:rPr>
              <a:t>`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Verdana" pitchFamily="34" charset="0"/>
                <a:ea typeface="+mj-ea"/>
                <a:cs typeface="+mj-cs"/>
              </a:rPr>
              <a:t>s </a:t>
            </a:r>
            <a:r>
              <a:rPr lang="cs-CZ" sz="2000" dirty="0" err="1" smtClean="0">
                <a:solidFill>
                  <a:schemeClr val="bg2">
                    <a:lumMod val="50000"/>
                  </a:schemeClr>
                </a:solidFill>
                <a:latin typeface="Verdana" pitchFamily="34" charset="0"/>
                <a:ea typeface="+mj-ea"/>
                <a:cs typeface="+mj-cs"/>
              </a:rPr>
              <a:t>the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Verdana" pitchFamily="34" charset="0"/>
                <a:ea typeface="+mj-ea"/>
                <a:cs typeface="+mj-cs"/>
              </a:rPr>
              <a:t> 12th </a:t>
            </a:r>
            <a:r>
              <a:rPr lang="cs-CZ" sz="2000" dirty="0" err="1" smtClean="0">
                <a:solidFill>
                  <a:schemeClr val="bg2">
                    <a:lumMod val="50000"/>
                  </a:schemeClr>
                </a:solidFill>
                <a:latin typeface="Verdana" pitchFamily="34" charset="0"/>
                <a:ea typeface="+mj-ea"/>
                <a:cs typeface="+mj-cs"/>
              </a:rPr>
              <a:t>February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Verdana" pitchFamily="34" charset="0"/>
                <a:ea typeface="+mj-ea"/>
                <a:cs typeface="+mj-cs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539552" y="1700808"/>
          <a:ext cx="3264024" cy="4752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Přečti správně:</a:t>
            </a:r>
            <a:endParaRPr lang="cs-CZ" dirty="0"/>
          </a:p>
        </p:txBody>
      </p:sp>
      <p:graphicFrame>
        <p:nvGraphicFramePr>
          <p:cNvPr id="7" name="Diagram 6"/>
          <p:cNvGraphicFramePr/>
          <p:nvPr/>
        </p:nvGraphicFramePr>
        <p:xfrm>
          <a:off x="5148064" y="1700808"/>
          <a:ext cx="3264024" cy="4752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 a správně zapiš datum: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683568" y="1700808"/>
          <a:ext cx="3264024" cy="4752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Diagram 3"/>
          <p:cNvGraphicFramePr/>
          <p:nvPr/>
        </p:nvGraphicFramePr>
        <p:xfrm>
          <a:off x="4788024" y="1700808"/>
          <a:ext cx="3264024" cy="4752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1902980-462E-41F1-B46E-EC4875C6C8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21902980-462E-41F1-B46E-EC4875C6C8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21902980-462E-41F1-B46E-EC4875C6C8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F473A2-33E1-4CEB-9879-EE64692E31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61F473A2-33E1-4CEB-9879-EE64692E31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61F473A2-33E1-4CEB-9879-EE64692E31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D93AB7D-F95A-4994-BFB6-24B0AD4470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8D93AB7D-F95A-4994-BFB6-24B0AD4470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8D93AB7D-F95A-4994-BFB6-24B0AD4470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2703071-0A53-4C83-9B1B-07FFCD3F1F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E2703071-0A53-4C83-9B1B-07FFCD3F1F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E2703071-0A53-4C83-9B1B-07FFCD3F1F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9520EF5-0A8D-44E6-94CB-A2DA25EB14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B9520EF5-0A8D-44E6-94CB-A2DA25EB14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B9520EF5-0A8D-44E6-94CB-A2DA25EB14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4C5CE04-F6B1-4FA8-9B58-CF5DEF389C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24C5CE04-F6B1-4FA8-9B58-CF5DEF389C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24C5CE04-F6B1-4FA8-9B58-CF5DEF389C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351055E-5C40-4437-A589-4053FFC847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E351055E-5C40-4437-A589-4053FFC847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E351055E-5C40-4437-A589-4053FFC847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Letopočet: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916832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Verdana" pitchFamily="34" charset="0"/>
              </a:rPr>
              <a:t>Do roku 2000 se letopočet četl jako dvě dvojčíslí:</a:t>
            </a:r>
            <a:endParaRPr lang="cs-CZ" sz="2000" dirty="0">
              <a:latin typeface="Verdana" pitchFamily="34" charset="0"/>
            </a:endParaRPr>
          </a:p>
        </p:txBody>
      </p:sp>
      <p:graphicFrame>
        <p:nvGraphicFramePr>
          <p:cNvPr id="5" name="Diagram 4"/>
          <p:cNvGraphicFramePr/>
          <p:nvPr/>
        </p:nvGraphicFramePr>
        <p:xfrm>
          <a:off x="251520" y="2492896"/>
          <a:ext cx="4104456" cy="1512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2" name="Diagram 11"/>
          <p:cNvGraphicFramePr/>
          <p:nvPr/>
        </p:nvGraphicFramePr>
        <p:xfrm>
          <a:off x="4345689" y="2348880"/>
          <a:ext cx="4114743" cy="1728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3" name="Diagram 12"/>
          <p:cNvGraphicFramePr/>
          <p:nvPr/>
        </p:nvGraphicFramePr>
        <p:xfrm>
          <a:off x="4716016" y="2492896"/>
          <a:ext cx="4104456" cy="1512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251520" y="4509120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Verdana" pitchFamily="34" charset="0"/>
              </a:rPr>
              <a:t>Od roku 2000 čteme letopočty jako obyčejná čísla:</a:t>
            </a:r>
            <a:endParaRPr lang="cs-CZ" sz="2000" dirty="0">
              <a:latin typeface="Verdana" pitchFamily="34" charset="0"/>
            </a:endParaRPr>
          </a:p>
        </p:txBody>
      </p:sp>
      <p:graphicFrame>
        <p:nvGraphicFramePr>
          <p:cNvPr id="16" name="Diagram 15"/>
          <p:cNvGraphicFramePr/>
          <p:nvPr/>
        </p:nvGraphicFramePr>
        <p:xfrm>
          <a:off x="251520" y="5085184"/>
          <a:ext cx="4104456" cy="1512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graphicFrame>
        <p:nvGraphicFramePr>
          <p:cNvPr id="17" name="Diagram 16"/>
          <p:cNvGraphicFramePr/>
          <p:nvPr/>
        </p:nvGraphicFramePr>
        <p:xfrm>
          <a:off x="4716016" y="5013176"/>
          <a:ext cx="4104456" cy="1512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539552" y="1700808"/>
          <a:ext cx="3264024" cy="4752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Přečti správně letopočty:</a:t>
            </a:r>
            <a:endParaRPr lang="cs-CZ" dirty="0"/>
          </a:p>
        </p:txBody>
      </p:sp>
      <p:graphicFrame>
        <p:nvGraphicFramePr>
          <p:cNvPr id="7" name="Diagram 6"/>
          <p:cNvGraphicFramePr/>
          <p:nvPr/>
        </p:nvGraphicFramePr>
        <p:xfrm>
          <a:off x="5148064" y="1700808"/>
          <a:ext cx="3264024" cy="4752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Verdana" pitchFamily="34" charset="0"/>
              </a:rPr>
              <a:t>Předložky – přehled:</a:t>
            </a:r>
            <a:endParaRPr lang="cs-CZ" dirty="0">
              <a:latin typeface="Verdana" pitchFamily="34" charset="0"/>
            </a:endParaRPr>
          </a:p>
        </p:txBody>
      </p:sp>
      <p:graphicFrame>
        <p:nvGraphicFramePr>
          <p:cNvPr id="4" name="Diagram 3"/>
          <p:cNvGraphicFramePr/>
          <p:nvPr/>
        </p:nvGraphicFramePr>
        <p:xfrm>
          <a:off x="683568" y="1844824"/>
          <a:ext cx="8208912" cy="42484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správnou předložku: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683568" y="1700808"/>
          <a:ext cx="7344816" cy="4752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067944" y="1772816"/>
            <a:ext cx="79208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 smtClean="0">
                <a:solidFill>
                  <a:schemeClr val="bg2">
                    <a:lumMod val="50000"/>
                  </a:schemeClr>
                </a:solidFill>
                <a:latin typeface="Verdana" pitchFamily="34" charset="0"/>
              </a:rPr>
              <a:t>in</a:t>
            </a:r>
            <a:endParaRPr lang="cs-CZ" sz="2200" b="1" dirty="0">
              <a:solidFill>
                <a:schemeClr val="bg2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03848" y="2492896"/>
            <a:ext cx="79208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 smtClean="0">
                <a:solidFill>
                  <a:schemeClr val="bg2">
                    <a:lumMod val="50000"/>
                  </a:schemeClr>
                </a:solidFill>
                <a:latin typeface="Verdana" pitchFamily="34" charset="0"/>
              </a:rPr>
              <a:t>in</a:t>
            </a:r>
            <a:endParaRPr lang="cs-CZ" sz="2200" b="1" dirty="0">
              <a:solidFill>
                <a:schemeClr val="bg2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95936" y="3861048"/>
            <a:ext cx="79208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 smtClean="0">
                <a:solidFill>
                  <a:schemeClr val="bg2">
                    <a:lumMod val="50000"/>
                  </a:schemeClr>
                </a:solidFill>
                <a:latin typeface="Verdana" pitchFamily="34" charset="0"/>
              </a:rPr>
              <a:t>in</a:t>
            </a:r>
            <a:endParaRPr lang="cs-CZ" sz="2200" b="1" dirty="0">
              <a:solidFill>
                <a:schemeClr val="bg2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75856" y="4509120"/>
            <a:ext cx="79208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 smtClean="0">
                <a:solidFill>
                  <a:schemeClr val="bg2">
                    <a:lumMod val="50000"/>
                  </a:schemeClr>
                </a:solidFill>
                <a:latin typeface="Verdana" pitchFamily="34" charset="0"/>
              </a:rPr>
              <a:t>in</a:t>
            </a:r>
            <a:endParaRPr lang="cs-CZ" sz="2200" b="1" dirty="0">
              <a:solidFill>
                <a:schemeClr val="bg2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35896" y="5877272"/>
            <a:ext cx="79208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 err="1" smtClean="0">
                <a:solidFill>
                  <a:schemeClr val="bg2">
                    <a:lumMod val="50000"/>
                  </a:schemeClr>
                </a:solidFill>
                <a:latin typeface="Verdana" pitchFamily="34" charset="0"/>
              </a:rPr>
              <a:t>at</a:t>
            </a:r>
            <a:endParaRPr lang="cs-CZ" sz="2200" b="1" dirty="0">
              <a:solidFill>
                <a:schemeClr val="bg2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75856" y="5229200"/>
            <a:ext cx="79208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 err="1" smtClean="0">
                <a:solidFill>
                  <a:schemeClr val="bg2">
                    <a:lumMod val="50000"/>
                  </a:schemeClr>
                </a:solidFill>
                <a:latin typeface="Verdana" pitchFamily="34" charset="0"/>
              </a:rPr>
              <a:t>at</a:t>
            </a:r>
            <a:endParaRPr lang="cs-CZ" sz="2200" b="1" dirty="0">
              <a:solidFill>
                <a:schemeClr val="bg2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771800" y="3140968"/>
            <a:ext cx="79208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 smtClean="0">
                <a:solidFill>
                  <a:schemeClr val="bg2">
                    <a:lumMod val="50000"/>
                  </a:schemeClr>
                </a:solidFill>
                <a:latin typeface="Verdana" pitchFamily="34" charset="0"/>
              </a:rPr>
              <a:t>on</a:t>
            </a:r>
            <a:endParaRPr lang="cs-CZ" sz="2200" b="1" dirty="0">
              <a:solidFill>
                <a:schemeClr val="bg2">
                  <a:lumMod val="50000"/>
                </a:schemeClr>
              </a:solidFill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6" grpId="0" build="p"/>
      <p:bldP spid="7" grpId="0" build="p"/>
      <p:bldP spid="8" grpId="0" build="p"/>
      <p:bldP spid="9" grpId="0" build="p"/>
      <p:bldP spid="10" grpId="0" build="p"/>
      <p:bldP spid="11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Použij v rozhovoru / ve vyprávění: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539552" y="1700808"/>
          <a:ext cx="3264024" cy="4752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355976" y="2060848"/>
            <a:ext cx="3960440" cy="3960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153400" cy="52650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Přehled zdrojů: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1772816"/>
            <a:ext cx="842493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i="1" dirty="0" smtClean="0">
                <a:latin typeface="Verdana" pitchFamily="34" charset="0"/>
              </a:rPr>
              <a:t>Všechny obrázky: Www.office.</a:t>
            </a:r>
            <a:r>
              <a:rPr lang="cs-CZ" sz="1200" i="1" dirty="0" err="1" smtClean="0">
                <a:latin typeface="Verdana" pitchFamily="34" charset="0"/>
              </a:rPr>
              <a:t>microsoft.com</a:t>
            </a:r>
            <a:r>
              <a:rPr lang="cs-CZ" sz="1200" dirty="0" smtClean="0">
                <a:latin typeface="Verdana" pitchFamily="34" charset="0"/>
              </a:rPr>
              <a:t> [online]. c2011 [cit. 2011-11-07]. </a:t>
            </a:r>
            <a:endParaRPr lang="cs-CZ" sz="1200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120</TotalTime>
  <Words>474</Words>
  <Application>Microsoft Office PowerPoint</Application>
  <PresentationFormat>Předvádění na obrazovce (4:3)</PresentationFormat>
  <Paragraphs>140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Medián</vt:lpstr>
      <vt:lpstr>Anglický jazyk – cvičení na podporu konverzace </vt:lpstr>
      <vt:lpstr>TIME (days, weeks, months &amp; years)</vt:lpstr>
      <vt:lpstr>Days of the week:</vt:lpstr>
      <vt:lpstr>Months:</vt:lpstr>
      <vt:lpstr>Datum</vt:lpstr>
      <vt:lpstr>Přečti správně:</vt:lpstr>
      <vt:lpstr>Přelož a správně zapiš datum:</vt:lpstr>
      <vt:lpstr>Letopočet:</vt:lpstr>
      <vt:lpstr>Přečti správně letopočty:</vt:lpstr>
      <vt:lpstr>Předložky – přehled:</vt:lpstr>
      <vt:lpstr>Doplň správnou předložku:</vt:lpstr>
      <vt:lpstr>Použij v rozhovoru / ve vyprávění:</vt:lpstr>
      <vt:lpstr>Přehled zdrojů: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 (hours, days, weeks &amp; months)</dc:title>
  <dc:creator>kozlovsky</dc:creator>
  <cp:lastModifiedBy>Petr Kozlovský</cp:lastModifiedBy>
  <cp:revision>16</cp:revision>
  <dcterms:created xsi:type="dcterms:W3CDTF">2011-11-07T11:52:47Z</dcterms:created>
  <dcterms:modified xsi:type="dcterms:W3CDTF">2011-12-19T15:32:58Z</dcterms:modified>
</cp:coreProperties>
</file>