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325" r:id="rId2"/>
    <p:sldId id="264" r:id="rId3"/>
    <p:sldId id="324" r:id="rId4"/>
    <p:sldId id="317" r:id="rId5"/>
    <p:sldId id="318" r:id="rId6"/>
    <p:sldId id="319" r:id="rId7"/>
    <p:sldId id="320" r:id="rId8"/>
    <p:sldId id="32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8345624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0011988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Typografie, žák používá základní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typografická pravidla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1.6.2012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260648"/>
            <a:ext cx="8810624" cy="1368152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nauka o tom, jak má tiskovina vypadat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drobnější tiskoviny připravujeme sami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základní pravidla by měl znát každý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znak, písmeno – základ dokumentu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err="1" smtClean="0"/>
              <a:t>typus</a:t>
            </a:r>
            <a:r>
              <a:rPr lang="cs-CZ" sz="3200" dirty="0" smtClean="0"/>
              <a:t> = znak, vzor – </a:t>
            </a:r>
            <a:r>
              <a:rPr lang="cs-CZ" sz="3200" dirty="0" err="1" smtClean="0"/>
              <a:t>grafó</a:t>
            </a:r>
            <a:r>
              <a:rPr lang="cs-CZ" sz="3200" dirty="0" smtClean="0"/>
              <a:t> = píši</a:t>
            </a: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tečka (.), čárka (,)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těsně za slovo bez mezery a za ní mezera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mezera se </a:t>
            </a:r>
            <a:r>
              <a:rPr lang="cs-CZ" sz="3200" dirty="0" smtClean="0"/>
              <a:t>nepíše, </a:t>
            </a:r>
            <a:r>
              <a:rPr lang="cs-CZ" sz="3200" dirty="0" smtClean="0"/>
              <a:t>když následuje další znaménko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věta končí zkratkou, další tečka se nepíše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nepíše se za nadpisem</a:t>
            </a:r>
          </a:p>
          <a:p>
            <a:pPr marL="1371600" lvl="2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sz="3200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dvojtečka(:), středník(</a:t>
            </a:r>
            <a:r>
              <a:rPr lang="en-US" sz="3200" dirty="0" smtClean="0"/>
              <a:t>;</a:t>
            </a:r>
            <a:r>
              <a:rPr lang="cs-CZ" sz="3200" dirty="0" smtClean="0"/>
              <a:t>), otazník(?), vykřičník(</a:t>
            </a:r>
            <a:r>
              <a:rPr lang="en-US" sz="3200" dirty="0" smtClean="0"/>
              <a:t>!</a:t>
            </a:r>
            <a:r>
              <a:rPr lang="cs-CZ" sz="3200" dirty="0" smtClean="0"/>
              <a:t>)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těsně za slovo bez mezery a za ní mezera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dvojtečka u sportovního výsledku bez mezery</a:t>
            </a:r>
          </a:p>
          <a:p>
            <a:pPr marL="1371600" lvl="2" indent="-457200" algn="l"/>
            <a:endParaRPr lang="cs-CZ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sz="3200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spojovník (-)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je na klávesnici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dělení slov na konci řádku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spojování slov česko-anglický</a:t>
            </a:r>
          </a:p>
          <a:p>
            <a:pPr marL="1371600" lvl="2" indent="-457200" algn="l"/>
            <a:endParaRPr lang="cs-CZ" sz="3200" dirty="0" smtClean="0"/>
          </a:p>
          <a:p>
            <a:pPr marL="1371600" lvl="2" indent="-457200" algn="l">
              <a:buFont typeface="Arial" pitchFamily="34" charset="0"/>
              <a:buChar char="•"/>
            </a:pPr>
            <a:endParaRPr lang="cs-CZ" sz="3200" dirty="0" smtClean="0"/>
          </a:p>
          <a:p>
            <a:pPr marL="1371600" lvl="2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914400" lvl="1" indent="-457200" algn="l"/>
            <a:endParaRPr lang="cs-CZ" sz="3200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pomlčka (–) 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je delší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oddělovač větných celků </a:t>
            </a:r>
            <a:br>
              <a:rPr lang="cs-CZ" sz="3200" dirty="0" smtClean="0"/>
            </a:br>
            <a:r>
              <a:rPr lang="cs-CZ" sz="3200" dirty="0" smtClean="0"/>
              <a:t>(s mezerami)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jako znak minus 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označení měny</a:t>
            </a:r>
          </a:p>
          <a:p>
            <a:pPr marL="1371600" lvl="2" indent="-457200" algn="l"/>
            <a:endParaRPr lang="cs-CZ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sz="3200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err="1" smtClean="0"/>
              <a:t>matemat</a:t>
            </a:r>
            <a:r>
              <a:rPr lang="cs-CZ" sz="3200" dirty="0" smtClean="0"/>
              <a:t>. znaménka (+ , – , = )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píší se s mezerami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závorky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těsně ke slovu, vně je mezera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výpustek (…)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nahrazuje nevyslovený text</a:t>
            </a:r>
          </a:p>
          <a:p>
            <a:pPr marL="1371600" lvl="2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Typografie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směrovací čísla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s mezerou po prvních třech číslech 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telefonní čísla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po dvou až třech číslicích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3200" dirty="0" smtClean="0"/>
              <a:t>předvolba se odděluje závorkami</a:t>
            </a:r>
          </a:p>
          <a:p>
            <a:pPr marL="1371600" lvl="2" indent="-457200" algn="l">
              <a:buFont typeface="Arial" pitchFamily="34" charset="0"/>
              <a:buChar char="•"/>
            </a:pPr>
            <a:endParaRPr lang="cs-CZ" sz="3200" dirty="0" smtClean="0"/>
          </a:p>
          <a:p>
            <a:pPr marL="1371600" lvl="2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sz="3200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</TotalTime>
  <Words>211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Typografie</vt:lpstr>
      <vt:lpstr>Typografie</vt:lpstr>
      <vt:lpstr>Typografie</vt:lpstr>
      <vt:lpstr>Typografie</vt:lpstr>
      <vt:lpstr>Typografie</vt:lpstr>
      <vt:lpstr>Typografie</vt:lpstr>
      <vt:lpstr>Typografie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Dum</cp:lastModifiedBy>
  <cp:revision>69</cp:revision>
  <dcterms:created xsi:type="dcterms:W3CDTF">2012-06-06T17:43:45Z</dcterms:created>
  <dcterms:modified xsi:type="dcterms:W3CDTF">2014-04-11T10:44:59Z</dcterms:modified>
</cp:coreProperties>
</file>