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01" r:id="rId2"/>
    <p:sldId id="257" r:id="rId3"/>
    <p:sldId id="258" r:id="rId4"/>
    <p:sldId id="259" r:id="rId5"/>
    <p:sldId id="260" r:id="rId6"/>
    <p:sldId id="296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62" r:id="rId41"/>
    <p:sldId id="295" r:id="rId42"/>
    <p:sldId id="297" r:id="rId43"/>
    <p:sldId id="298" r:id="rId44"/>
    <p:sldId id="299" r:id="rId45"/>
    <p:sldId id="300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Jazyková hra - Pantomima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9600"/>
              </p:ext>
            </p:extLst>
          </p:nvPr>
        </p:nvGraphicFramePr>
        <p:xfrm>
          <a:off x="1691680" y="2348880"/>
          <a:ext cx="6208395" cy="29397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Jazyková hra - Pantomima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Tato hra je určena pro procvičení probrané slovní zásoby. Skupina se rozdělí na dva týmy, zvolí si vždy jednoho zástupce. Tento vybraný člen vidí na monitoru 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anglické slovíčko, které musí beze slov předvést a ostatní členové týmu hádají, </a:t>
                      </a:r>
                      <a:r>
                        <a:rPr lang="cs-CZ" sz="1200" kern="50" baseline="0" smtClean="0">
                          <a:effectLst/>
                          <a:latin typeface="Times New Roman"/>
                          <a:ea typeface="Times New Roman"/>
                        </a:rPr>
                        <a:t>co předváděl.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Skupina se rozdělí na 2 týmy.</a:t>
            </a:r>
          </a:p>
          <a:p>
            <a:r>
              <a:rPr lang="cs-CZ" dirty="0" smtClean="0"/>
              <a:t>Z každého týmu se v úvodu vybere jeden člen,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který bude začínat a jeden týmový mluvčí.</a:t>
            </a:r>
          </a:p>
          <a:p>
            <a:r>
              <a:rPr lang="cs-CZ" dirty="0" smtClean="0"/>
              <a:t>Vybraný člen týmu uvidí na monitoru anglické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slovo a má za úkol ho členům svého týmu co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nejlépe popsat tak, aniž by při popisu vydal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jakýkoliv zvuk a použil předměty ve svém okolí. </a:t>
            </a:r>
          </a:p>
          <a:p>
            <a:r>
              <a:rPr lang="cs-CZ" dirty="0"/>
              <a:t>Ostatní členové týmu slovo nevidí.</a:t>
            </a:r>
          </a:p>
          <a:p>
            <a:r>
              <a:rPr lang="cs-CZ" dirty="0" smtClean="0"/>
              <a:t>Skupina má za úkol slovo podle nápovědy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uhodnout 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46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algn="just"/>
            <a:r>
              <a:rPr lang="cs-CZ" dirty="0" smtClean="0"/>
              <a:t>Všichni členové skupiny se mohou vzájemně radit,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ale konečné slovo má vždy pouze mluvčí.</a:t>
            </a:r>
          </a:p>
          <a:p>
            <a:pPr algn="just"/>
            <a:r>
              <a:rPr lang="cs-CZ" dirty="0" smtClean="0"/>
              <a:t>Skupina má na každé slovo vždy jen jeden pokus.</a:t>
            </a:r>
          </a:p>
          <a:p>
            <a:pPr algn="just"/>
            <a:r>
              <a:rPr lang="cs-CZ" dirty="0" smtClean="0"/>
              <a:t>Pokud skupina slovo uhádne, získává bod.</a:t>
            </a:r>
          </a:p>
          <a:p>
            <a:pPr algn="just"/>
            <a:r>
              <a:rPr lang="cs-CZ" dirty="0" smtClean="0"/>
              <a:t>V případě, že si tipne špatné slovo, bod nezíská.</a:t>
            </a:r>
          </a:p>
          <a:p>
            <a:pPr algn="just"/>
            <a:r>
              <a:rPr lang="cs-CZ" dirty="0" smtClean="0"/>
              <a:t>Po uhádnutí resp. </a:t>
            </a:r>
            <a:r>
              <a:rPr lang="cs-CZ" dirty="0"/>
              <a:t>n</a:t>
            </a:r>
            <a:r>
              <a:rPr lang="cs-CZ" dirty="0" smtClean="0"/>
              <a:t>euhádnutí slova přichází na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místo prvního „borce“ další člen týmu, který 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popisuje další slovo. Postupně se mění i mluvčí.</a:t>
            </a:r>
          </a:p>
          <a:p>
            <a:pPr algn="just"/>
            <a:r>
              <a:rPr lang="cs-CZ" dirty="0" smtClean="0"/>
              <a:t>Celkem je na 1 hru k dispozici pro tým 20 slov, </a:t>
            </a:r>
          </a:p>
          <a:p>
            <a:pPr marL="109728" indent="0" algn="just">
              <a:buNone/>
            </a:pPr>
            <a:r>
              <a:rPr lang="cs-CZ" dirty="0" smtClean="0"/>
              <a:t>   časový limit jsou 4 minuty.  Poté se týmy mění.</a:t>
            </a:r>
          </a:p>
          <a:p>
            <a:pPr algn="just"/>
            <a:r>
              <a:rPr lang="cs-CZ" dirty="0" smtClean="0"/>
              <a:t>Vyhrává tým s nejvyšším počtem bodů.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81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12000" b="1" dirty="0" smtClean="0"/>
              <a:t>Team  „A“</a:t>
            </a:r>
            <a:endParaRPr lang="cs-CZ" sz="12000" b="1" dirty="0"/>
          </a:p>
        </p:txBody>
      </p:sp>
    </p:spTree>
    <p:extLst>
      <p:ext uri="{BB962C8B-B14F-4D97-AF65-F5344CB8AC3E}">
        <p14:creationId xmlns:p14="http://schemas.microsoft.com/office/powerpoint/2010/main" val="425640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/>
              <a:t>f</a:t>
            </a:r>
            <a:r>
              <a:rPr lang="cs-CZ" sz="9600" dirty="0" smtClean="0"/>
              <a:t>at </a:t>
            </a:r>
            <a:r>
              <a:rPr lang="cs-CZ" sz="9600" dirty="0" err="1" smtClean="0"/>
              <a:t>woman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228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crying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2187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cooking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0015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long </a:t>
            </a:r>
            <a:r>
              <a:rPr lang="cs-CZ" sz="9600" dirty="0" err="1" smtClean="0"/>
              <a:t>snake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4925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sleeping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3798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b</a:t>
            </a:r>
            <a:r>
              <a:rPr lang="cs-CZ" sz="9600" dirty="0" err="1" smtClean="0"/>
              <a:t>rushing</a:t>
            </a:r>
            <a:r>
              <a:rPr lang="cs-CZ" sz="9600" dirty="0" smtClean="0"/>
              <a:t> </a:t>
            </a:r>
            <a:r>
              <a:rPr lang="cs-CZ" sz="9600" dirty="0" err="1" smtClean="0"/>
              <a:t>teeth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63413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policeman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0657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going</a:t>
            </a:r>
            <a:r>
              <a:rPr lang="cs-CZ" sz="9600" dirty="0" smtClean="0"/>
              <a:t> by bus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5127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p</a:t>
            </a:r>
            <a:r>
              <a:rPr lang="cs-CZ" sz="9600" dirty="0" err="1" smtClean="0"/>
              <a:t>retty</a:t>
            </a:r>
            <a:r>
              <a:rPr lang="cs-CZ" sz="9600" dirty="0" smtClean="0"/>
              <a:t> </a:t>
            </a:r>
            <a:r>
              <a:rPr lang="cs-CZ" sz="9600" dirty="0" err="1" smtClean="0"/>
              <a:t>woman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562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mother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9026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Riding</a:t>
            </a:r>
            <a:r>
              <a:rPr lang="cs-CZ" sz="9600" dirty="0" smtClean="0"/>
              <a:t> a bike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7057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Singing</a:t>
            </a: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/>
              <a:t>a</a:t>
            </a:r>
            <a:r>
              <a:rPr lang="cs-CZ" sz="9600" dirty="0" smtClean="0"/>
              <a:t> song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94056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calling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15896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postman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0222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learning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3389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monkey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3701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cow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2570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g</a:t>
            </a:r>
            <a:r>
              <a:rPr lang="cs-CZ" sz="9600" dirty="0" err="1" smtClean="0"/>
              <a:t>etting</a:t>
            </a:r>
            <a:r>
              <a:rPr lang="cs-CZ" sz="9600" dirty="0" smtClean="0"/>
              <a:t> up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271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w</a:t>
            </a:r>
            <a:r>
              <a:rPr lang="cs-CZ" sz="9600" dirty="0" err="1" smtClean="0"/>
              <a:t>atching</a:t>
            </a:r>
            <a:r>
              <a:rPr lang="cs-CZ" sz="9600" dirty="0" smtClean="0"/>
              <a:t> TV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684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doctor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4619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b="1" dirty="0" smtClean="0"/>
              <a:t>Team  „B“</a:t>
            </a:r>
            <a:endParaRPr lang="cs-CZ" sz="9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20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/>
              <a:t>l</a:t>
            </a:r>
            <a:r>
              <a:rPr lang="cs-CZ" sz="9600" dirty="0" smtClean="0"/>
              <a:t>ong </a:t>
            </a:r>
            <a:r>
              <a:rPr lang="cs-CZ" sz="9600" dirty="0" err="1" smtClean="0"/>
              <a:t>hair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756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p</a:t>
            </a:r>
            <a:r>
              <a:rPr lang="cs-CZ" sz="9600" dirty="0" err="1" smtClean="0"/>
              <a:t>laying</a:t>
            </a:r>
            <a:r>
              <a:rPr lang="cs-CZ" sz="9600" dirty="0" smtClean="0"/>
              <a:t> piano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26864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soldier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0667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Making</a:t>
            </a:r>
            <a:r>
              <a:rPr lang="cs-CZ" sz="9600" dirty="0" smtClean="0"/>
              <a:t> </a:t>
            </a:r>
            <a:r>
              <a:rPr lang="cs-CZ" sz="9600" dirty="0" err="1" smtClean="0"/>
              <a:t>coffee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7193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/>
              <a:t>o</a:t>
            </a:r>
            <a:r>
              <a:rPr lang="cs-CZ" sz="9600" dirty="0" err="1" smtClean="0"/>
              <a:t>ld</a:t>
            </a:r>
            <a:r>
              <a:rPr lang="cs-CZ" sz="9600" dirty="0" smtClean="0"/>
              <a:t> 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8784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dancing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9376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swimming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6776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lion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0155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snowman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41416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model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7987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fish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110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snowboarding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0082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Ten </a:t>
            </a:r>
            <a:r>
              <a:rPr lang="cs-CZ" sz="9600" dirty="0" err="1" smtClean="0"/>
              <a:t>little</a:t>
            </a:r>
            <a:r>
              <a:rPr lang="cs-CZ" sz="9600" dirty="0" smtClean="0"/>
              <a:t> </a:t>
            </a:r>
          </a:p>
          <a:p>
            <a:pPr marL="109728" indent="0" algn="ctr">
              <a:buNone/>
            </a:pPr>
            <a:r>
              <a:rPr lang="cs-CZ" sz="9600" dirty="0" err="1" smtClean="0"/>
              <a:t>indians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14538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grandmother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1934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dancing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8317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Writing</a:t>
            </a:r>
            <a:r>
              <a:rPr lang="cs-CZ" sz="9600" dirty="0" smtClean="0"/>
              <a:t> a </a:t>
            </a:r>
            <a:r>
              <a:rPr lang="cs-CZ" sz="9600" dirty="0" err="1" smtClean="0"/>
              <a:t>letter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9854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Big nose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7621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Washing</a:t>
            </a:r>
            <a:r>
              <a:rPr lang="cs-CZ" sz="9600" dirty="0" smtClean="0"/>
              <a:t> </a:t>
            </a:r>
            <a:r>
              <a:rPr lang="cs-CZ" sz="9600" dirty="0" err="1" smtClean="0"/>
              <a:t>the</a:t>
            </a: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dishes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836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Making</a:t>
            </a:r>
            <a:r>
              <a:rPr lang="cs-CZ" sz="9600" dirty="0" smtClean="0"/>
              <a:t> </a:t>
            </a:r>
          </a:p>
          <a:p>
            <a:pPr marL="109728" indent="0" algn="ctr">
              <a:buNone/>
            </a:pPr>
            <a:r>
              <a:rPr lang="cs-CZ" sz="9600" dirty="0" smtClean="0"/>
              <a:t>a pizza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1193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butterfly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37744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572</TotalTime>
  <Words>370</Words>
  <Application>Microsoft Office PowerPoint</Application>
  <PresentationFormat>Předvádění na obrazovce (4:3)</PresentationFormat>
  <Paragraphs>130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Silk</vt:lpstr>
      <vt:lpstr>Anglický jazyk – Cvičení na podporu konverzace </vt:lpstr>
      <vt:lpstr>Pravidla hry: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55</cp:revision>
  <dcterms:created xsi:type="dcterms:W3CDTF">2011-03-22T17:13:23Z</dcterms:created>
  <dcterms:modified xsi:type="dcterms:W3CDTF">2011-12-19T15:42:44Z</dcterms:modified>
</cp:coreProperties>
</file>