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handoutMasterIdLst>
    <p:handoutMasterId r:id="rId15"/>
  </p:handoutMasterIdLst>
  <p:sldIdLst>
    <p:sldId id="367" r:id="rId2"/>
    <p:sldId id="332" r:id="rId3"/>
    <p:sldId id="357" r:id="rId4"/>
    <p:sldId id="358" r:id="rId5"/>
    <p:sldId id="359" r:id="rId6"/>
    <p:sldId id="360" r:id="rId7"/>
    <p:sldId id="361" r:id="rId8"/>
    <p:sldId id="362" r:id="rId9"/>
    <p:sldId id="363" r:id="rId10"/>
    <p:sldId id="364" r:id="rId11"/>
    <p:sldId id="366" r:id="rId12"/>
    <p:sldId id="365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71" autoAdjust="0"/>
  </p:normalViewPr>
  <p:slideViewPr>
    <p:cSldViewPr>
      <p:cViewPr>
        <p:scale>
          <a:sx n="80" d="100"/>
          <a:sy n="80" d="100"/>
        </p:scale>
        <p:origin x="-864" y="-60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74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6D79B8E-C7C6-4486-B185-18B044831BDC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383D419-A09A-472F-9526-6FD48F1B23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25979979"/>
      </p:ext>
    </p:extLst>
  </p:cSld>
  <p:clrMap bg1="dk1" tx1="lt1" bg2="dk2" tx2="lt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6D3FB-0CE6-4772-88D8-95CB53110A10}" type="datetimeFigureOut">
              <a:rPr lang="cs-CZ" smtClean="0"/>
              <a:pPr/>
              <a:t>9.4.2014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19BCE7-D8BD-4E2A-916B-28DA9D41E3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831322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574616-0F0D-4592-B53F-E091673B24B5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B13F77-F1C4-4577-A94A-03C20CC218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6D3FF9-477A-4AA1-9519-C86C1C4E54D4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6E1F01-325E-47DD-8F23-96AE069690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DBE02B-9409-4E6A-8F06-A09D7DCBC93F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535EDF-7D1A-473A-8FE3-5048FAFF41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F26C12-5A7A-426B-B3C8-CED543257003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B7F795-A717-4749-8227-F60FCEDDE3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BA2DE9-BA56-4833-AC71-F50CEFA2CCBC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C2C371-DF60-4D4B-BB18-2088973C71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C672DD-81B0-4955-BC64-455BC7648212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DD5116-816B-4631-9A2A-2E3687D4FD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DE0C11-D05A-4601-B354-71FDFC023546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1F7067-B7D4-443F-BB72-EA44EF62CF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B06715-C763-4F58-8AB1-CB23483BC481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FFEA62-81DB-4A9A-A7D8-BDC407B12E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17AF8-3543-4EDD-82C9-FC2EDA7FA2E8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1F3C82-7F11-421C-B2DD-5057658E5F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810AD8-CDDD-4C69-ADD5-B8179C9100EC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DB32B3-1B47-4AAC-9EC1-4FB72017C3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9E9B19-5F51-488B-AA08-86B07B5714E5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2B606E-C539-4AF6-9DD6-DD5FDBEF2A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F3DDE02-C954-4E10-8D66-F2C7B95EEDEA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FC71DD9-2E61-4E85-BCA9-6436DA6415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934280342"/>
              </p:ext>
            </p:extLst>
          </p:nvPr>
        </p:nvGraphicFramePr>
        <p:xfrm>
          <a:off x="1619250" y="1844675"/>
          <a:ext cx="5903913" cy="4525965"/>
        </p:xfrm>
        <a:graphic>
          <a:graphicData uri="http://schemas.openxmlformats.org/drawingml/2006/table">
            <a:tbl>
              <a:tblPr/>
              <a:tblGrid>
                <a:gridCol w="2038829"/>
                <a:gridCol w="3865084"/>
              </a:tblGrid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00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Informační a komunikační technologie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MS-OFFICE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Ing.Jaroslav Kašpárek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MS WORD, žák pracuje </a:t>
                      </a:r>
                      <a:r>
                        <a:rPr lang="cs-CZ" sz="140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 objekty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1.6.2012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4" name="Skupina 3"/>
          <p:cNvGrpSpPr>
            <a:grpSpLocks/>
          </p:cNvGrpSpPr>
          <p:nvPr/>
        </p:nvGrpSpPr>
        <p:grpSpPr bwMode="auto">
          <a:xfrm>
            <a:off x="179512" y="116632"/>
            <a:ext cx="8810624" cy="1544216"/>
            <a:chOff x="0" y="0"/>
            <a:chExt cx="88837" cy="15314"/>
          </a:xfrm>
        </p:grpSpPr>
        <p:pic>
          <p:nvPicPr>
            <p:cNvPr id="5" name="Obrázek 4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922" y="0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6" name="Obrázek 5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9922" cy="9984"/>
            </a:xfrm>
            <a:prstGeom prst="rect">
              <a:avLst/>
            </a:prstGeom>
            <a:noFill/>
          </p:spPr>
        </p:pic>
        <p:pic>
          <p:nvPicPr>
            <p:cNvPr id="7" name="Obrázek 6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8" name="Obdélník 7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="" xmlns:p14="http://schemas.microsoft.com/office/powerpoint/2010/main" val="8416558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objekty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textové pole</a:t>
            </a: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7" name="Obrázek 6"/>
          <p:cNvPicPr/>
          <p:nvPr/>
        </p:nvPicPr>
        <p:blipFill>
          <a:blip r:embed="rId2" cstate="print"/>
          <a:srcRect l="23891" t="23890" r="36604" b="26110"/>
          <a:stretch>
            <a:fillRect/>
          </a:stretch>
        </p:blipFill>
        <p:spPr bwMode="auto">
          <a:xfrm>
            <a:off x="1152000" y="3000372"/>
            <a:ext cx="6840000" cy="360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objekty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err="1" smtClean="0"/>
              <a:t>WordArt</a:t>
            </a:r>
            <a:endParaRPr lang="cs-CZ" sz="3200" dirty="0" smtClean="0"/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 l="31833" t="23467" r="31141" b="30021"/>
          <a:stretch>
            <a:fillRect/>
          </a:stretch>
        </p:blipFill>
        <p:spPr bwMode="auto">
          <a:xfrm>
            <a:off x="1152000" y="3000372"/>
            <a:ext cx="6840000" cy="360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objekty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automatické tvary</a:t>
            </a: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 l="11582" t="45455" r="70999" b="25158"/>
          <a:stretch>
            <a:fillRect/>
          </a:stretch>
        </p:blipFill>
        <p:spPr bwMode="auto">
          <a:xfrm>
            <a:off x="1692000" y="3000372"/>
            <a:ext cx="5760000" cy="360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objekty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základní tvary</a:t>
            </a: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 l="4037" t="59619" r="88093" b="15856"/>
          <a:stretch>
            <a:fillRect/>
          </a:stretch>
        </p:blipFill>
        <p:spPr bwMode="auto">
          <a:xfrm>
            <a:off x="2952000" y="2987040"/>
            <a:ext cx="3240000" cy="324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objekty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šipky</a:t>
            </a: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 l="3905" t="62579" r="88098" b="16042"/>
          <a:stretch>
            <a:fillRect/>
          </a:stretch>
        </p:blipFill>
        <p:spPr bwMode="auto">
          <a:xfrm>
            <a:off x="2952000" y="3044190"/>
            <a:ext cx="3240000" cy="324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objekty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hvězdy, nápisy</a:t>
            </a: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 l="4169" t="68710" r="87779" b="18182"/>
          <a:stretch>
            <a:fillRect/>
          </a:stretch>
        </p:blipFill>
        <p:spPr bwMode="auto">
          <a:xfrm>
            <a:off x="3492000" y="3192780"/>
            <a:ext cx="2160000" cy="216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objekty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popisky</a:t>
            </a: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 l="4302" t="71882" r="87817" b="12262"/>
          <a:stretch>
            <a:fillRect/>
          </a:stretch>
        </p:blipFill>
        <p:spPr bwMode="auto">
          <a:xfrm>
            <a:off x="2952000" y="3143250"/>
            <a:ext cx="3240000" cy="324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objekty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další objekty</a:t>
            </a: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 l="83190" t="9302" b="16702"/>
          <a:stretch>
            <a:fillRect/>
          </a:stretch>
        </p:blipFill>
        <p:spPr bwMode="auto">
          <a:xfrm>
            <a:off x="3132000" y="2857496"/>
            <a:ext cx="2880000" cy="360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objekty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diagram</a:t>
            </a: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 l="37657" t="30444" r="43196" b="34038"/>
          <a:stretch>
            <a:fillRect/>
          </a:stretch>
        </p:blipFill>
        <p:spPr bwMode="auto">
          <a:xfrm>
            <a:off x="2952000" y="3000372"/>
            <a:ext cx="3240000" cy="324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objekty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editor rovnic</a:t>
            </a: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 l="31966" t="33051" r="38839" b="44068"/>
          <a:stretch>
            <a:fillRect/>
          </a:stretch>
        </p:blipFill>
        <p:spPr bwMode="auto">
          <a:xfrm>
            <a:off x="1152000" y="3017520"/>
            <a:ext cx="6840000" cy="360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objekty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graf</a:t>
            </a: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/>
          <p:nvPr/>
        </p:nvPicPr>
        <p:blipFill>
          <a:blip r:embed="rId2" cstate="print"/>
          <a:srcRect l="22435" t="22622" r="45174" b="45877"/>
          <a:stretch>
            <a:fillRect/>
          </a:stretch>
        </p:blipFill>
        <p:spPr bwMode="auto">
          <a:xfrm>
            <a:off x="1152000" y="2861310"/>
            <a:ext cx="6840000" cy="360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659</TotalTime>
  <Words>108</Words>
  <Application>Microsoft Office PowerPoint</Application>
  <PresentationFormat>Předvádění na obrazovce (4:3)</PresentationFormat>
  <Paragraphs>40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MS WORD, objekty</vt:lpstr>
      <vt:lpstr>MS WORD, objekty</vt:lpstr>
      <vt:lpstr>MS WORD, objekty</vt:lpstr>
      <vt:lpstr>MS WORD, objekty</vt:lpstr>
      <vt:lpstr>MS WORD, objekty</vt:lpstr>
      <vt:lpstr>MS WORD, objekty</vt:lpstr>
      <vt:lpstr>MS WORD, objekty</vt:lpstr>
      <vt:lpstr>MS WORD, objekty</vt:lpstr>
      <vt:lpstr>MS WORD, objekty</vt:lpstr>
      <vt:lpstr>MS WORD, objekty</vt:lpstr>
      <vt:lpstr>MS WORD, objekty</vt:lpstr>
    </vt:vector>
  </TitlesOfParts>
  <Company>Profit, spol. s r. o.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PIC16F84A</dc:title>
  <dc:creator>Kasparek</dc:creator>
  <cp:lastModifiedBy>kasparek</cp:lastModifiedBy>
  <cp:revision>110</cp:revision>
  <dcterms:created xsi:type="dcterms:W3CDTF">2012-06-06T17:43:45Z</dcterms:created>
  <dcterms:modified xsi:type="dcterms:W3CDTF">2014-04-09T07:23:17Z</dcterms:modified>
</cp:coreProperties>
</file>