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301" r:id="rId2"/>
    <p:sldId id="257" r:id="rId3"/>
    <p:sldId id="258" r:id="rId4"/>
    <p:sldId id="259" r:id="rId5"/>
    <p:sldId id="260" r:id="rId6"/>
    <p:sldId id="296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62" r:id="rId41"/>
    <p:sldId id="295" r:id="rId42"/>
    <p:sldId id="297" r:id="rId43"/>
    <p:sldId id="298" r:id="rId44"/>
    <p:sldId id="299" r:id="rId45"/>
    <p:sldId id="300" r:id="rId4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Jazyková hra – Popis slov II.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VY_32_INOVACE_02-55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81755280"/>
              </p:ext>
            </p:extLst>
          </p:nvPr>
        </p:nvGraphicFramePr>
        <p:xfrm>
          <a:off x="1691680" y="2348880"/>
          <a:ext cx="6208395" cy="31226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Jazyková hra – Popis slov II.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18. 11. 2011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Aktivita podporující aktivizaci a upevňování známé slovní zásoby formou jazykové hry. Podpořena je také týmová spolupráce. Žáci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vzájemně hádají slovíčka, která jejich partner anglicky popisuje. Aktivita se hraje v týmech.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Skupina se rozdělí na 2 týmy.</a:t>
            </a:r>
          </a:p>
          <a:p>
            <a:r>
              <a:rPr lang="cs-CZ" dirty="0" smtClean="0"/>
              <a:t>Z každého týmu se v úvodu vybere jeden člen,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který bude začínat a jeden týmový mluvčí.</a:t>
            </a:r>
          </a:p>
          <a:p>
            <a:r>
              <a:rPr lang="cs-CZ" dirty="0" smtClean="0"/>
              <a:t>Vybraný člen týmu uvidí na monitoru anglické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slovo a má za úkol ho členům svého týmu co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nejlépe popsat tak, aniž by při popisu použil kořen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slova, nebo některou jeho část. Ostatní členové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týmu slovo nevidí.</a:t>
            </a:r>
          </a:p>
          <a:p>
            <a:r>
              <a:rPr lang="cs-CZ" dirty="0" smtClean="0"/>
              <a:t>Skupina má za úkol slovo podle nápovědy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uhodnout 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0461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algn="just"/>
            <a:r>
              <a:rPr lang="cs-CZ" dirty="0" smtClean="0"/>
              <a:t>Všichni členové skupiny se mohou vzájemně radit,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ale konečné slovo má vždy pouze mluvčí.</a:t>
            </a:r>
          </a:p>
          <a:p>
            <a:pPr algn="just"/>
            <a:r>
              <a:rPr lang="cs-CZ" dirty="0" smtClean="0"/>
              <a:t>Skupina má na každé slovo vždy jen jeden pokus.</a:t>
            </a:r>
          </a:p>
          <a:p>
            <a:pPr algn="just"/>
            <a:r>
              <a:rPr lang="cs-CZ" dirty="0" smtClean="0"/>
              <a:t>Pokud skupina slovo uhádne, získává bod.</a:t>
            </a:r>
          </a:p>
          <a:p>
            <a:pPr algn="just"/>
            <a:r>
              <a:rPr lang="cs-CZ" dirty="0" smtClean="0"/>
              <a:t>V případě, že si tipne špatné slovo, bod nezíská.</a:t>
            </a:r>
          </a:p>
          <a:p>
            <a:pPr algn="just"/>
            <a:r>
              <a:rPr lang="cs-CZ" dirty="0" smtClean="0"/>
              <a:t>Po uhádnutí resp. </a:t>
            </a:r>
            <a:r>
              <a:rPr lang="cs-CZ" dirty="0"/>
              <a:t>n</a:t>
            </a:r>
            <a:r>
              <a:rPr lang="cs-CZ" dirty="0" smtClean="0"/>
              <a:t>euhádnutí slova přichází na 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místo prvního </a:t>
            </a:r>
            <a:r>
              <a:rPr lang="cs-CZ" dirty="0" smtClean="0"/>
              <a:t>žáka</a:t>
            </a:r>
            <a:r>
              <a:rPr lang="cs-CZ" dirty="0" smtClean="0"/>
              <a:t> </a:t>
            </a:r>
            <a:r>
              <a:rPr lang="cs-CZ" dirty="0" smtClean="0"/>
              <a:t>další člen týmu, který  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popisuje další slovo. Postupně se mění i mluvčí.</a:t>
            </a:r>
          </a:p>
          <a:p>
            <a:pPr algn="just"/>
            <a:r>
              <a:rPr lang="cs-CZ" dirty="0" smtClean="0"/>
              <a:t>Celkem je na 1 hru k dispozici pro tým 20 slov, </a:t>
            </a:r>
          </a:p>
          <a:p>
            <a:pPr marL="109728" indent="0" algn="just">
              <a:buNone/>
            </a:pPr>
            <a:r>
              <a:rPr lang="cs-CZ" dirty="0" smtClean="0"/>
              <a:t>   časový limit jsou 4 minuty.  Poté se týmy mění.</a:t>
            </a:r>
          </a:p>
          <a:p>
            <a:pPr algn="just"/>
            <a:r>
              <a:rPr lang="cs-CZ" dirty="0" smtClean="0"/>
              <a:t>Vyhrává tým s nejvyšším počtem bodů.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381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12000" b="1" dirty="0" smtClean="0"/>
              <a:t>Team  „A“</a:t>
            </a:r>
            <a:endParaRPr lang="cs-CZ" sz="12000" b="1" dirty="0"/>
          </a:p>
        </p:txBody>
      </p:sp>
    </p:spTree>
    <p:extLst>
      <p:ext uri="{BB962C8B-B14F-4D97-AF65-F5344CB8AC3E}">
        <p14:creationId xmlns:p14="http://schemas.microsoft.com/office/powerpoint/2010/main" xmlns="" val="425640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birthday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8228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/>
              <a:t>m</a:t>
            </a:r>
            <a:r>
              <a:rPr lang="cs-CZ" sz="9600" dirty="0" err="1" smtClean="0"/>
              <a:t>onday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32187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present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00153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Canada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64925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umbrella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43798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old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63413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morning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06572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country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85127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south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9562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/>
          </a:p>
          <a:p>
            <a:pPr marL="109728" indent="0" algn="ctr">
              <a:buNone/>
            </a:pPr>
            <a:r>
              <a:rPr lang="cs-CZ" sz="9600" dirty="0" err="1" smtClean="0"/>
              <a:t>mouth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890268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student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87057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ugly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94056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kitchen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15896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/>
          </a:p>
          <a:p>
            <a:pPr marL="109728" indent="0" algn="ctr">
              <a:buNone/>
            </a:pPr>
            <a:r>
              <a:rPr lang="cs-CZ" sz="9600" dirty="0" err="1" smtClean="0"/>
              <a:t>blackboard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50222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wall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23389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glasses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53701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grandparents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42570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short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52713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elephant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3684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grey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34619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b="1" dirty="0" smtClean="0"/>
              <a:t>Team  „B“</a:t>
            </a:r>
            <a:endParaRPr lang="cs-CZ" sz="96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720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blonde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97561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long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268643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Spain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30667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uncle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971938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cap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88784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live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393761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summer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46776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armchair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80155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cucumber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41416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beer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37987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monkey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1105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under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300824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comedy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414538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grandfather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01934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dancing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08317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monkey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9854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nose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27621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cooker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4836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cake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71193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bedroom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37744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553</TotalTime>
  <Words>338</Words>
  <Application>Microsoft Office PowerPoint</Application>
  <PresentationFormat>Předvádění na obrazovce (4:3)</PresentationFormat>
  <Paragraphs>126</Paragraphs>
  <Slides>45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6" baseType="lpstr">
      <vt:lpstr>Silk</vt:lpstr>
      <vt:lpstr>Anglický jazyk – Cvičení na podporu konverzace </vt:lpstr>
      <vt:lpstr>Pravidla hry: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Simona</cp:lastModifiedBy>
  <cp:revision>52</cp:revision>
  <dcterms:created xsi:type="dcterms:W3CDTF">2011-03-22T17:13:23Z</dcterms:created>
  <dcterms:modified xsi:type="dcterms:W3CDTF">2012-03-31T13:31:38Z</dcterms:modified>
</cp:coreProperties>
</file>