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7" r:id="rId3"/>
    <p:sldId id="262" r:id="rId4"/>
    <p:sldId id="256" r:id="rId5"/>
    <p:sldId id="258" r:id="rId6"/>
    <p:sldId id="259" r:id="rId7"/>
    <p:sldId id="260" r:id="rId8"/>
    <p:sldId id="261" r:id="rId9"/>
    <p:sldId id="263" r:id="rId10"/>
    <p:sldId id="267" r:id="rId11"/>
    <p:sldId id="264" r:id="rId12"/>
    <p:sldId id="265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FE4D39-E821-476E-A8ED-838F3A384A9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94A8442-EF98-4AB5-B7D2-0431DCF6B906}">
      <dgm:prSet phldrT="[Text]" custT="1"/>
      <dgm:spPr/>
      <dgm:t>
        <a:bodyPr/>
        <a:lstStyle/>
        <a:p>
          <a:r>
            <a:rPr lang="cs-CZ" sz="3600" b="1" smtClean="0">
              <a:solidFill>
                <a:srgbClr val="FFFFFF"/>
              </a:solidFill>
              <a:latin typeface="Bradley Hand ITC" pitchFamily="66" charset="0"/>
            </a:rPr>
            <a:t>24th December</a:t>
          </a:r>
          <a:endParaRPr lang="cs-CZ" sz="3600" b="1" dirty="0">
            <a:solidFill>
              <a:srgbClr val="FFFFFF"/>
            </a:solidFill>
            <a:latin typeface="Bradley Hand ITC" pitchFamily="66" charset="0"/>
          </a:endParaRPr>
        </a:p>
      </dgm:t>
    </dgm:pt>
    <dgm:pt modelId="{6838E7AE-3996-4457-A004-2D87FA5A50B9}" type="parTrans" cxnId="{A6F7B609-FABF-4A35-A2A7-480453653A51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C9D6B5B4-D708-4A84-89B5-28BD819D155F}" type="sibTrans" cxnId="{A6F7B609-FABF-4A35-A2A7-480453653A51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1D750D1F-E822-41F3-AC82-62149E6F0B32}">
      <dgm:prSet phldrT="[Text]" custT="1"/>
      <dgm:spPr/>
      <dgm:t>
        <a:bodyPr/>
        <a:lstStyle/>
        <a:p>
          <a:r>
            <a:rPr lang="cs-CZ" sz="3600" b="1" dirty="0" smtClean="0">
              <a:solidFill>
                <a:srgbClr val="FFFFFF"/>
              </a:solidFill>
              <a:latin typeface="Bradley Hand ITC" pitchFamily="66" charset="0"/>
            </a:rPr>
            <a:t>25th </a:t>
          </a:r>
          <a:r>
            <a:rPr lang="cs-CZ" sz="3600" b="1" dirty="0" err="1" smtClean="0">
              <a:solidFill>
                <a:srgbClr val="FFFFFF"/>
              </a:solidFill>
              <a:latin typeface="Bradley Hand ITC" pitchFamily="66" charset="0"/>
            </a:rPr>
            <a:t>December</a:t>
          </a:r>
          <a:endParaRPr lang="cs-CZ" sz="3600" b="1" dirty="0">
            <a:solidFill>
              <a:srgbClr val="FFFFFF"/>
            </a:solidFill>
            <a:latin typeface="Bradley Hand ITC" pitchFamily="66" charset="0"/>
          </a:endParaRPr>
        </a:p>
      </dgm:t>
    </dgm:pt>
    <dgm:pt modelId="{759E8B20-92A8-4059-9FE1-92AFC2EDEE01}" type="parTrans" cxnId="{06ECB1FA-6828-469C-BB18-B96D3BC9D100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39D9AD0E-9887-4C46-AC79-675733245655}" type="sibTrans" cxnId="{06ECB1FA-6828-469C-BB18-B96D3BC9D100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FAE8EDE1-62BF-44A9-A7EB-829CD4BF96BE}">
      <dgm:prSet phldrT="[Text]" custT="1"/>
      <dgm:spPr/>
      <dgm:t>
        <a:bodyPr/>
        <a:lstStyle/>
        <a:p>
          <a:r>
            <a:rPr lang="cs-CZ" sz="3600" b="1" dirty="0" smtClean="0">
              <a:solidFill>
                <a:srgbClr val="FFFFFF"/>
              </a:solidFill>
              <a:latin typeface="Bradley Hand ITC" pitchFamily="66" charset="0"/>
            </a:rPr>
            <a:t>26th </a:t>
          </a:r>
          <a:r>
            <a:rPr lang="cs-CZ" sz="3600" b="1" dirty="0" err="1" smtClean="0">
              <a:solidFill>
                <a:srgbClr val="FFFFFF"/>
              </a:solidFill>
              <a:latin typeface="Bradley Hand ITC" pitchFamily="66" charset="0"/>
            </a:rPr>
            <a:t>December</a:t>
          </a:r>
          <a:endParaRPr lang="cs-CZ" sz="3600" b="1" dirty="0" smtClean="0">
            <a:solidFill>
              <a:srgbClr val="FFFFFF"/>
            </a:solidFill>
            <a:latin typeface="Bradley Hand ITC" pitchFamily="66" charset="0"/>
          </a:endParaRPr>
        </a:p>
      </dgm:t>
    </dgm:pt>
    <dgm:pt modelId="{F7C67A31-69D7-4215-824D-DB5B1A19B1B8}" type="parTrans" cxnId="{E1F61894-669E-4A4E-A4C2-329E06120981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2EBD75FE-9CFD-4276-8927-E31BB3D5CDEA}" type="sibTrans" cxnId="{E1F61894-669E-4A4E-A4C2-329E06120981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7E5744B1-6368-4817-8E84-6687B885BD18}">
      <dgm:prSet phldrT="[Text]" custT="1"/>
      <dgm:spPr/>
      <dgm:t>
        <a:bodyPr/>
        <a:lstStyle/>
        <a:p>
          <a:r>
            <a:rPr lang="cs-CZ" sz="3600" b="1" smtClean="0">
              <a:solidFill>
                <a:srgbClr val="FFFFFF"/>
              </a:solidFill>
              <a:latin typeface="Bradley Hand ITC" pitchFamily="66" charset="0"/>
            </a:rPr>
            <a:t>31st December</a:t>
          </a:r>
          <a:endParaRPr lang="cs-CZ" sz="3600" b="1" dirty="0" smtClean="0">
            <a:solidFill>
              <a:srgbClr val="FFFFFF"/>
            </a:solidFill>
            <a:latin typeface="Bradley Hand ITC" pitchFamily="66" charset="0"/>
          </a:endParaRPr>
        </a:p>
      </dgm:t>
    </dgm:pt>
    <dgm:pt modelId="{DE53D084-61CF-4376-8078-1DBC082CB1FA}" type="parTrans" cxnId="{3CF9ADBC-4279-4C31-AB75-664C120AAA9E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2F50AB8D-F3EE-420F-91EB-F93C2D08EB91}" type="sibTrans" cxnId="{3CF9ADBC-4279-4C31-AB75-664C120AAA9E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665371C3-D96D-4752-A883-32DF92858870}">
      <dgm:prSet phldrT="[Text]" custT="1"/>
      <dgm:spPr/>
      <dgm:t>
        <a:bodyPr/>
        <a:lstStyle/>
        <a:p>
          <a:r>
            <a:rPr lang="cs-CZ" sz="3600" b="1" dirty="0" smtClean="0">
              <a:solidFill>
                <a:srgbClr val="FFFFFF"/>
              </a:solidFill>
              <a:latin typeface="Bradley Hand ITC" pitchFamily="66" charset="0"/>
            </a:rPr>
            <a:t>1st </a:t>
          </a:r>
          <a:r>
            <a:rPr lang="cs-CZ" sz="3600" b="1" dirty="0" err="1" smtClean="0">
              <a:solidFill>
                <a:srgbClr val="FFFFFF"/>
              </a:solidFill>
              <a:latin typeface="Bradley Hand ITC" pitchFamily="66" charset="0"/>
            </a:rPr>
            <a:t>January</a:t>
          </a:r>
          <a:endParaRPr lang="cs-CZ" sz="3600" b="1" dirty="0" smtClean="0">
            <a:solidFill>
              <a:srgbClr val="FFFFFF"/>
            </a:solidFill>
            <a:latin typeface="Bradley Hand ITC" pitchFamily="66" charset="0"/>
          </a:endParaRPr>
        </a:p>
      </dgm:t>
    </dgm:pt>
    <dgm:pt modelId="{40E5DD4C-E3C6-4488-A773-3E895932B8D7}" type="parTrans" cxnId="{DB8DC85E-71A2-45B5-8ABE-B6B144CE9E6E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864E1D56-DFFA-4292-91A3-646C7E8A4839}" type="sibTrans" cxnId="{DB8DC85E-71A2-45B5-8ABE-B6B144CE9E6E}">
      <dgm:prSet/>
      <dgm:spPr/>
      <dgm:t>
        <a:bodyPr/>
        <a:lstStyle/>
        <a:p>
          <a:endParaRPr lang="cs-CZ" sz="3600" b="1">
            <a:solidFill>
              <a:srgbClr val="FFFFFF"/>
            </a:solidFill>
            <a:latin typeface="Bradley Hand ITC" pitchFamily="66" charset="0"/>
          </a:endParaRPr>
        </a:p>
      </dgm:t>
    </dgm:pt>
    <dgm:pt modelId="{252A92C2-73C9-417A-9D4E-EB18F4D038AB}" type="pres">
      <dgm:prSet presAssocID="{67FE4D39-E821-476E-A8ED-838F3A384A9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197AA1-6EA7-4FF9-ABD5-942D04AC574E}" type="pres">
      <dgm:prSet presAssocID="{F94A8442-EF98-4AB5-B7D2-0431DCF6B906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0BA73B-6F69-4FB5-A7CE-AEEFEF3E4535}" type="pres">
      <dgm:prSet presAssocID="{C9D6B5B4-D708-4A84-89B5-28BD819D155F}" presName="spacer" presStyleCnt="0"/>
      <dgm:spPr/>
    </dgm:pt>
    <dgm:pt modelId="{FB2D357A-3FA1-4867-806C-30DBBD51F66B}" type="pres">
      <dgm:prSet presAssocID="{1D750D1F-E822-41F3-AC82-62149E6F0B32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3C5C58-AEE1-4270-944F-9990343F520B}" type="pres">
      <dgm:prSet presAssocID="{39D9AD0E-9887-4C46-AC79-675733245655}" presName="spacer" presStyleCnt="0"/>
      <dgm:spPr/>
    </dgm:pt>
    <dgm:pt modelId="{6E204669-EED2-4F83-882D-EF22A0400066}" type="pres">
      <dgm:prSet presAssocID="{FAE8EDE1-62BF-44A9-A7EB-829CD4BF96BE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1EE433-207B-4ECF-939A-B3930DE420FA}" type="pres">
      <dgm:prSet presAssocID="{2EBD75FE-9CFD-4276-8927-E31BB3D5CDEA}" presName="spacer" presStyleCnt="0"/>
      <dgm:spPr/>
    </dgm:pt>
    <dgm:pt modelId="{DA56BD70-540D-4AE0-A059-C38562AA086B}" type="pres">
      <dgm:prSet presAssocID="{7E5744B1-6368-4817-8E84-6687B885BD1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4393C7-7204-48F5-AE2C-7AA747EE335D}" type="pres">
      <dgm:prSet presAssocID="{2F50AB8D-F3EE-420F-91EB-F93C2D08EB91}" presName="spacer" presStyleCnt="0"/>
      <dgm:spPr/>
    </dgm:pt>
    <dgm:pt modelId="{7173C5F1-56CD-4A87-B4F9-56F8C11D8FA1}" type="pres">
      <dgm:prSet presAssocID="{665371C3-D96D-4752-A883-32DF92858870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8DC85E-71A2-45B5-8ABE-B6B144CE9E6E}" srcId="{67FE4D39-E821-476E-A8ED-838F3A384A98}" destId="{665371C3-D96D-4752-A883-32DF92858870}" srcOrd="4" destOrd="0" parTransId="{40E5DD4C-E3C6-4488-A773-3E895932B8D7}" sibTransId="{864E1D56-DFFA-4292-91A3-646C7E8A4839}"/>
    <dgm:cxn modelId="{4AC710BD-BAC7-4118-B87E-B43E4F8647E1}" type="presOf" srcId="{F94A8442-EF98-4AB5-B7D2-0431DCF6B906}" destId="{C2197AA1-6EA7-4FF9-ABD5-942D04AC574E}" srcOrd="0" destOrd="0" presId="urn:microsoft.com/office/officeart/2005/8/layout/vList2"/>
    <dgm:cxn modelId="{AB146C9D-FA39-406D-B159-D0C80C9BDDA6}" type="presOf" srcId="{FAE8EDE1-62BF-44A9-A7EB-829CD4BF96BE}" destId="{6E204669-EED2-4F83-882D-EF22A0400066}" srcOrd="0" destOrd="0" presId="urn:microsoft.com/office/officeart/2005/8/layout/vList2"/>
    <dgm:cxn modelId="{126C9959-6D8F-4A31-A403-A5F355C54E55}" type="presOf" srcId="{67FE4D39-E821-476E-A8ED-838F3A384A98}" destId="{252A92C2-73C9-417A-9D4E-EB18F4D038AB}" srcOrd="0" destOrd="0" presId="urn:microsoft.com/office/officeart/2005/8/layout/vList2"/>
    <dgm:cxn modelId="{3CF9ADBC-4279-4C31-AB75-664C120AAA9E}" srcId="{67FE4D39-E821-476E-A8ED-838F3A384A98}" destId="{7E5744B1-6368-4817-8E84-6687B885BD18}" srcOrd="3" destOrd="0" parTransId="{DE53D084-61CF-4376-8078-1DBC082CB1FA}" sibTransId="{2F50AB8D-F3EE-420F-91EB-F93C2D08EB91}"/>
    <dgm:cxn modelId="{A6F7B609-FABF-4A35-A2A7-480453653A51}" srcId="{67FE4D39-E821-476E-A8ED-838F3A384A98}" destId="{F94A8442-EF98-4AB5-B7D2-0431DCF6B906}" srcOrd="0" destOrd="0" parTransId="{6838E7AE-3996-4457-A004-2D87FA5A50B9}" sibTransId="{C9D6B5B4-D708-4A84-89B5-28BD819D155F}"/>
    <dgm:cxn modelId="{F623D9BD-A84A-439C-AC89-77305581B2BD}" type="presOf" srcId="{7E5744B1-6368-4817-8E84-6687B885BD18}" destId="{DA56BD70-540D-4AE0-A059-C38562AA086B}" srcOrd="0" destOrd="0" presId="urn:microsoft.com/office/officeart/2005/8/layout/vList2"/>
    <dgm:cxn modelId="{99E950BF-9B8E-412C-9729-0A6B3695AF74}" type="presOf" srcId="{665371C3-D96D-4752-A883-32DF92858870}" destId="{7173C5F1-56CD-4A87-B4F9-56F8C11D8FA1}" srcOrd="0" destOrd="0" presId="urn:microsoft.com/office/officeart/2005/8/layout/vList2"/>
    <dgm:cxn modelId="{06ECB1FA-6828-469C-BB18-B96D3BC9D100}" srcId="{67FE4D39-E821-476E-A8ED-838F3A384A98}" destId="{1D750D1F-E822-41F3-AC82-62149E6F0B32}" srcOrd="1" destOrd="0" parTransId="{759E8B20-92A8-4059-9FE1-92AFC2EDEE01}" sibTransId="{39D9AD0E-9887-4C46-AC79-675733245655}"/>
    <dgm:cxn modelId="{B210CCB3-B401-456C-96E5-A2C5942326B9}" type="presOf" srcId="{1D750D1F-E822-41F3-AC82-62149E6F0B32}" destId="{FB2D357A-3FA1-4867-806C-30DBBD51F66B}" srcOrd="0" destOrd="0" presId="urn:microsoft.com/office/officeart/2005/8/layout/vList2"/>
    <dgm:cxn modelId="{E1F61894-669E-4A4E-A4C2-329E06120981}" srcId="{67FE4D39-E821-476E-A8ED-838F3A384A98}" destId="{FAE8EDE1-62BF-44A9-A7EB-829CD4BF96BE}" srcOrd="2" destOrd="0" parTransId="{F7C67A31-69D7-4215-824D-DB5B1A19B1B8}" sibTransId="{2EBD75FE-9CFD-4276-8927-E31BB3D5CDEA}"/>
    <dgm:cxn modelId="{D6806CC4-2AA9-41F1-82E6-D5616F0050E3}" type="presParOf" srcId="{252A92C2-73C9-417A-9D4E-EB18F4D038AB}" destId="{C2197AA1-6EA7-4FF9-ABD5-942D04AC574E}" srcOrd="0" destOrd="0" presId="urn:microsoft.com/office/officeart/2005/8/layout/vList2"/>
    <dgm:cxn modelId="{0CB6FD74-73B4-4144-8F50-9B467FCF217A}" type="presParOf" srcId="{252A92C2-73C9-417A-9D4E-EB18F4D038AB}" destId="{EA0BA73B-6F69-4FB5-A7CE-AEEFEF3E4535}" srcOrd="1" destOrd="0" presId="urn:microsoft.com/office/officeart/2005/8/layout/vList2"/>
    <dgm:cxn modelId="{535B1EBF-59ED-41A0-8131-975F9E187616}" type="presParOf" srcId="{252A92C2-73C9-417A-9D4E-EB18F4D038AB}" destId="{FB2D357A-3FA1-4867-806C-30DBBD51F66B}" srcOrd="2" destOrd="0" presId="urn:microsoft.com/office/officeart/2005/8/layout/vList2"/>
    <dgm:cxn modelId="{6784788B-99EE-4563-BE7F-15091EB5738F}" type="presParOf" srcId="{252A92C2-73C9-417A-9D4E-EB18F4D038AB}" destId="{C03C5C58-AEE1-4270-944F-9990343F520B}" srcOrd="3" destOrd="0" presId="urn:microsoft.com/office/officeart/2005/8/layout/vList2"/>
    <dgm:cxn modelId="{2974724B-6D76-45E9-8276-6E8EB2ECCB75}" type="presParOf" srcId="{252A92C2-73C9-417A-9D4E-EB18F4D038AB}" destId="{6E204669-EED2-4F83-882D-EF22A0400066}" srcOrd="4" destOrd="0" presId="urn:microsoft.com/office/officeart/2005/8/layout/vList2"/>
    <dgm:cxn modelId="{3C39A0AF-406B-4FB0-B2BC-7B4324069EE1}" type="presParOf" srcId="{252A92C2-73C9-417A-9D4E-EB18F4D038AB}" destId="{A21EE433-207B-4ECF-939A-B3930DE420FA}" srcOrd="5" destOrd="0" presId="urn:microsoft.com/office/officeart/2005/8/layout/vList2"/>
    <dgm:cxn modelId="{05D47586-C41B-4C95-B67B-80EC8647ED1C}" type="presParOf" srcId="{252A92C2-73C9-417A-9D4E-EB18F4D038AB}" destId="{DA56BD70-540D-4AE0-A059-C38562AA086B}" srcOrd="6" destOrd="0" presId="urn:microsoft.com/office/officeart/2005/8/layout/vList2"/>
    <dgm:cxn modelId="{2DD389DF-332C-4E4C-86B8-3F3D62CCC361}" type="presParOf" srcId="{252A92C2-73C9-417A-9D4E-EB18F4D038AB}" destId="{0B4393C7-7204-48F5-AE2C-7AA747EE335D}" srcOrd="7" destOrd="0" presId="urn:microsoft.com/office/officeart/2005/8/layout/vList2"/>
    <dgm:cxn modelId="{81215278-1590-4D00-B2A2-DA6A41BBF73C}" type="presParOf" srcId="{252A92C2-73C9-417A-9D4E-EB18F4D038AB}" destId="{7173C5F1-56CD-4A87-B4F9-56F8C11D8FA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FE4D39-E821-476E-A8ED-838F3A384A98}" type="doc">
      <dgm:prSet loTypeId="urn:microsoft.com/office/officeart/2005/8/layout/vList2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F94A8442-EF98-4AB5-B7D2-0431DCF6B906}">
      <dgm:prSet phldrT="[Text]" custT="1"/>
      <dgm:spPr/>
      <dgm:t>
        <a:bodyPr/>
        <a:lstStyle/>
        <a:p>
          <a:r>
            <a:rPr lang="cs-CZ" sz="3600" b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Christmas Eve</a:t>
          </a:r>
          <a:endParaRPr lang="cs-CZ" sz="3600" b="1" dirty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6838E7AE-3996-4457-A004-2D87FA5A50B9}" type="parTrans" cxnId="{A6F7B609-FABF-4A35-A2A7-480453653A51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C9D6B5B4-D708-4A84-89B5-28BD819D155F}" type="sibTrans" cxnId="{A6F7B609-FABF-4A35-A2A7-480453653A51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1D750D1F-E822-41F3-AC82-62149E6F0B32}">
      <dgm:prSet phldrT="[Text]" custT="1"/>
      <dgm:spPr/>
      <dgm:t>
        <a:bodyPr/>
        <a:lstStyle/>
        <a:p>
          <a:r>
            <a:rPr lang="cs-CZ" sz="3600" b="1" dirty="0" err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Christmas</a:t>
          </a:r>
          <a:r>
            <a:rPr lang="cs-CZ" sz="3600" b="1" dirty="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 </a:t>
          </a:r>
          <a:r>
            <a:rPr lang="cs-CZ" sz="3600" b="1" dirty="0" err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Day</a:t>
          </a:r>
          <a:endParaRPr lang="cs-CZ" sz="3600" b="1" dirty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759E8B20-92A8-4059-9FE1-92AFC2EDEE01}" type="parTrans" cxnId="{06ECB1FA-6828-469C-BB18-B96D3BC9D100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39D9AD0E-9887-4C46-AC79-675733245655}" type="sibTrans" cxnId="{06ECB1FA-6828-469C-BB18-B96D3BC9D100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7E5744B1-6368-4817-8E84-6687B885BD18}">
      <dgm:prSet phldrT="[Text]" custT="1"/>
      <dgm:spPr/>
      <dgm:t>
        <a:bodyPr/>
        <a:lstStyle/>
        <a:p>
          <a:r>
            <a:rPr lang="cs-CZ" sz="3600" b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New Year</a:t>
          </a:r>
          <a:r>
            <a:rPr lang="en-US" sz="3600" b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`</a:t>
          </a:r>
          <a:r>
            <a:rPr lang="cs-CZ" sz="3600" b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s Eve</a:t>
          </a:r>
          <a:endParaRPr lang="cs-CZ" sz="3600" b="1" dirty="0" smtClean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DE53D084-61CF-4376-8078-1DBC082CB1FA}" type="parTrans" cxnId="{3CF9ADBC-4279-4C31-AB75-664C120AAA9E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2F50AB8D-F3EE-420F-91EB-F93C2D08EB91}" type="sibTrans" cxnId="{3CF9ADBC-4279-4C31-AB75-664C120AAA9E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665371C3-D96D-4752-A883-32DF92858870}">
      <dgm:prSet phldrT="[Text]" custT="1"/>
      <dgm:spPr/>
      <dgm:t>
        <a:bodyPr/>
        <a:lstStyle/>
        <a:p>
          <a:r>
            <a:rPr lang="cs-CZ" sz="3600" b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New Year</a:t>
          </a:r>
          <a:r>
            <a:rPr lang="en-US" sz="3600" b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`</a:t>
          </a:r>
          <a:r>
            <a:rPr lang="cs-CZ" sz="3600" b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s Day </a:t>
          </a:r>
          <a:endParaRPr lang="cs-CZ" sz="3600" b="1" dirty="0" smtClean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40E5DD4C-E3C6-4488-A773-3E895932B8D7}" type="parTrans" cxnId="{DB8DC85E-71A2-45B5-8ABE-B6B144CE9E6E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864E1D56-DFFA-4292-91A3-646C7E8A4839}" type="sibTrans" cxnId="{DB8DC85E-71A2-45B5-8ABE-B6B144CE9E6E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A3B8DCBC-E3EA-469D-873E-8BFA5943CB0D}">
      <dgm:prSet phldrT="[Text]" custT="1"/>
      <dgm:spPr/>
      <dgm:t>
        <a:bodyPr/>
        <a:lstStyle/>
        <a:p>
          <a:r>
            <a:rPr lang="cs-CZ" sz="3600" b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Boxing Day</a:t>
          </a:r>
          <a:endParaRPr lang="cs-CZ" sz="3600" b="1" dirty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994A2C2B-B931-41EF-84E6-4D486406A22B}" type="parTrans" cxnId="{97267141-733B-4569-A4A7-054893BC447A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1D2DA18A-CD7B-40EF-ADAC-9E534F10FB29}" type="sibTrans" cxnId="{97267141-733B-4569-A4A7-054893BC447A}">
      <dgm:prSet/>
      <dgm:spPr/>
      <dgm:t>
        <a:bodyPr/>
        <a:lstStyle/>
        <a:p>
          <a:endParaRPr lang="cs-CZ" sz="3600" b="1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gm:t>
    </dgm:pt>
    <dgm:pt modelId="{252A92C2-73C9-417A-9D4E-EB18F4D038AB}" type="pres">
      <dgm:prSet presAssocID="{67FE4D39-E821-476E-A8ED-838F3A384A9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197AA1-6EA7-4FF9-ABD5-942D04AC574E}" type="pres">
      <dgm:prSet presAssocID="{F94A8442-EF98-4AB5-B7D2-0431DCF6B906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0BA73B-6F69-4FB5-A7CE-AEEFEF3E4535}" type="pres">
      <dgm:prSet presAssocID="{C9D6B5B4-D708-4A84-89B5-28BD819D155F}" presName="spacer" presStyleCnt="0"/>
      <dgm:spPr/>
      <dgm:t>
        <a:bodyPr/>
        <a:lstStyle/>
        <a:p>
          <a:endParaRPr lang="cs-CZ"/>
        </a:p>
      </dgm:t>
    </dgm:pt>
    <dgm:pt modelId="{FB2D357A-3FA1-4867-806C-30DBBD51F66B}" type="pres">
      <dgm:prSet presAssocID="{1D750D1F-E822-41F3-AC82-62149E6F0B32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3C5C58-AEE1-4270-944F-9990343F520B}" type="pres">
      <dgm:prSet presAssocID="{39D9AD0E-9887-4C46-AC79-675733245655}" presName="spacer" presStyleCnt="0"/>
      <dgm:spPr/>
      <dgm:t>
        <a:bodyPr/>
        <a:lstStyle/>
        <a:p>
          <a:endParaRPr lang="cs-CZ"/>
        </a:p>
      </dgm:t>
    </dgm:pt>
    <dgm:pt modelId="{3564A0CB-FBA9-42C9-BCE7-4E55BFCB6A50}" type="pres">
      <dgm:prSet presAssocID="{A3B8DCBC-E3EA-469D-873E-8BFA5943CB0D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221F76-0C5F-44BF-9A14-C3845C4F9E07}" type="pres">
      <dgm:prSet presAssocID="{1D2DA18A-CD7B-40EF-ADAC-9E534F10FB29}" presName="spacer" presStyleCnt="0"/>
      <dgm:spPr/>
      <dgm:t>
        <a:bodyPr/>
        <a:lstStyle/>
        <a:p>
          <a:endParaRPr lang="cs-CZ"/>
        </a:p>
      </dgm:t>
    </dgm:pt>
    <dgm:pt modelId="{DA56BD70-540D-4AE0-A059-C38562AA086B}" type="pres">
      <dgm:prSet presAssocID="{7E5744B1-6368-4817-8E84-6687B885BD1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4393C7-7204-48F5-AE2C-7AA747EE335D}" type="pres">
      <dgm:prSet presAssocID="{2F50AB8D-F3EE-420F-91EB-F93C2D08EB91}" presName="spacer" presStyleCnt="0"/>
      <dgm:spPr/>
      <dgm:t>
        <a:bodyPr/>
        <a:lstStyle/>
        <a:p>
          <a:endParaRPr lang="cs-CZ"/>
        </a:p>
      </dgm:t>
    </dgm:pt>
    <dgm:pt modelId="{7173C5F1-56CD-4A87-B4F9-56F8C11D8FA1}" type="pres">
      <dgm:prSet presAssocID="{665371C3-D96D-4752-A883-32DF92858870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D61CEB-C78D-473D-91A9-26DA3D6171EC}" type="presOf" srcId="{7E5744B1-6368-4817-8E84-6687B885BD18}" destId="{DA56BD70-540D-4AE0-A059-C38562AA086B}" srcOrd="0" destOrd="0" presId="urn:microsoft.com/office/officeart/2005/8/layout/vList2"/>
    <dgm:cxn modelId="{690741AC-CA95-4EE2-9DCE-5CE6DAD29CAB}" type="presOf" srcId="{665371C3-D96D-4752-A883-32DF92858870}" destId="{7173C5F1-56CD-4A87-B4F9-56F8C11D8FA1}" srcOrd="0" destOrd="0" presId="urn:microsoft.com/office/officeart/2005/8/layout/vList2"/>
    <dgm:cxn modelId="{BD02B6C9-8557-4BF3-8138-00C398AC0DFA}" type="presOf" srcId="{F94A8442-EF98-4AB5-B7D2-0431DCF6B906}" destId="{C2197AA1-6EA7-4FF9-ABD5-942D04AC574E}" srcOrd="0" destOrd="0" presId="urn:microsoft.com/office/officeart/2005/8/layout/vList2"/>
    <dgm:cxn modelId="{DB8DC85E-71A2-45B5-8ABE-B6B144CE9E6E}" srcId="{67FE4D39-E821-476E-A8ED-838F3A384A98}" destId="{665371C3-D96D-4752-A883-32DF92858870}" srcOrd="4" destOrd="0" parTransId="{40E5DD4C-E3C6-4488-A773-3E895932B8D7}" sibTransId="{864E1D56-DFFA-4292-91A3-646C7E8A4839}"/>
    <dgm:cxn modelId="{14F61B0F-5D4C-4601-92B0-7C049AD728B0}" type="presOf" srcId="{A3B8DCBC-E3EA-469D-873E-8BFA5943CB0D}" destId="{3564A0CB-FBA9-42C9-BCE7-4E55BFCB6A50}" srcOrd="0" destOrd="0" presId="urn:microsoft.com/office/officeart/2005/8/layout/vList2"/>
    <dgm:cxn modelId="{7CD32614-6AE6-46F9-85B3-94A641A73809}" type="presOf" srcId="{1D750D1F-E822-41F3-AC82-62149E6F0B32}" destId="{FB2D357A-3FA1-4867-806C-30DBBD51F66B}" srcOrd="0" destOrd="0" presId="urn:microsoft.com/office/officeart/2005/8/layout/vList2"/>
    <dgm:cxn modelId="{3CF9ADBC-4279-4C31-AB75-664C120AAA9E}" srcId="{67FE4D39-E821-476E-A8ED-838F3A384A98}" destId="{7E5744B1-6368-4817-8E84-6687B885BD18}" srcOrd="3" destOrd="0" parTransId="{DE53D084-61CF-4376-8078-1DBC082CB1FA}" sibTransId="{2F50AB8D-F3EE-420F-91EB-F93C2D08EB91}"/>
    <dgm:cxn modelId="{06ECB1FA-6828-469C-BB18-B96D3BC9D100}" srcId="{67FE4D39-E821-476E-A8ED-838F3A384A98}" destId="{1D750D1F-E822-41F3-AC82-62149E6F0B32}" srcOrd="1" destOrd="0" parTransId="{759E8B20-92A8-4059-9FE1-92AFC2EDEE01}" sibTransId="{39D9AD0E-9887-4C46-AC79-675733245655}"/>
    <dgm:cxn modelId="{97267141-733B-4569-A4A7-054893BC447A}" srcId="{67FE4D39-E821-476E-A8ED-838F3A384A98}" destId="{A3B8DCBC-E3EA-469D-873E-8BFA5943CB0D}" srcOrd="2" destOrd="0" parTransId="{994A2C2B-B931-41EF-84E6-4D486406A22B}" sibTransId="{1D2DA18A-CD7B-40EF-ADAC-9E534F10FB29}"/>
    <dgm:cxn modelId="{253D94A8-4B76-4A81-BF66-BCAB4EDE4998}" type="presOf" srcId="{67FE4D39-E821-476E-A8ED-838F3A384A98}" destId="{252A92C2-73C9-417A-9D4E-EB18F4D038AB}" srcOrd="0" destOrd="0" presId="urn:microsoft.com/office/officeart/2005/8/layout/vList2"/>
    <dgm:cxn modelId="{A6F7B609-FABF-4A35-A2A7-480453653A51}" srcId="{67FE4D39-E821-476E-A8ED-838F3A384A98}" destId="{F94A8442-EF98-4AB5-B7D2-0431DCF6B906}" srcOrd="0" destOrd="0" parTransId="{6838E7AE-3996-4457-A004-2D87FA5A50B9}" sibTransId="{C9D6B5B4-D708-4A84-89B5-28BD819D155F}"/>
    <dgm:cxn modelId="{4C2A39E2-B160-4A3E-A29E-60F718FB4018}" type="presParOf" srcId="{252A92C2-73C9-417A-9D4E-EB18F4D038AB}" destId="{C2197AA1-6EA7-4FF9-ABD5-942D04AC574E}" srcOrd="0" destOrd="0" presId="urn:microsoft.com/office/officeart/2005/8/layout/vList2"/>
    <dgm:cxn modelId="{531A4834-46C3-49C5-903B-CC5AB90923F0}" type="presParOf" srcId="{252A92C2-73C9-417A-9D4E-EB18F4D038AB}" destId="{EA0BA73B-6F69-4FB5-A7CE-AEEFEF3E4535}" srcOrd="1" destOrd="0" presId="urn:microsoft.com/office/officeart/2005/8/layout/vList2"/>
    <dgm:cxn modelId="{101C3B06-7056-421A-A32B-DC08D1AD0A68}" type="presParOf" srcId="{252A92C2-73C9-417A-9D4E-EB18F4D038AB}" destId="{FB2D357A-3FA1-4867-806C-30DBBD51F66B}" srcOrd="2" destOrd="0" presId="urn:microsoft.com/office/officeart/2005/8/layout/vList2"/>
    <dgm:cxn modelId="{17CD5FC3-1623-4D4E-B26D-E034425B60DA}" type="presParOf" srcId="{252A92C2-73C9-417A-9D4E-EB18F4D038AB}" destId="{C03C5C58-AEE1-4270-944F-9990343F520B}" srcOrd="3" destOrd="0" presId="urn:microsoft.com/office/officeart/2005/8/layout/vList2"/>
    <dgm:cxn modelId="{71F4AAEB-B7CA-40D5-A615-11EC04691A73}" type="presParOf" srcId="{252A92C2-73C9-417A-9D4E-EB18F4D038AB}" destId="{3564A0CB-FBA9-42C9-BCE7-4E55BFCB6A50}" srcOrd="4" destOrd="0" presId="urn:microsoft.com/office/officeart/2005/8/layout/vList2"/>
    <dgm:cxn modelId="{51B342BD-D615-4CE5-BF75-D2EDA0F9DE3F}" type="presParOf" srcId="{252A92C2-73C9-417A-9D4E-EB18F4D038AB}" destId="{10221F76-0C5F-44BF-9A14-C3845C4F9E07}" srcOrd="5" destOrd="0" presId="urn:microsoft.com/office/officeart/2005/8/layout/vList2"/>
    <dgm:cxn modelId="{51E2F98C-D760-4EB8-B140-69EB0981628C}" type="presParOf" srcId="{252A92C2-73C9-417A-9D4E-EB18F4D038AB}" destId="{DA56BD70-540D-4AE0-A059-C38562AA086B}" srcOrd="6" destOrd="0" presId="urn:microsoft.com/office/officeart/2005/8/layout/vList2"/>
    <dgm:cxn modelId="{0D4A9AF9-103F-4BE5-8945-598A8FC2FC7F}" type="presParOf" srcId="{252A92C2-73C9-417A-9D4E-EB18F4D038AB}" destId="{0B4393C7-7204-48F5-AE2C-7AA747EE335D}" srcOrd="7" destOrd="0" presId="urn:microsoft.com/office/officeart/2005/8/layout/vList2"/>
    <dgm:cxn modelId="{194FA22A-4292-405B-903D-2F38CFA61CB3}" type="presParOf" srcId="{252A92C2-73C9-417A-9D4E-EB18F4D038AB}" destId="{7173C5F1-56CD-4A87-B4F9-56F8C11D8FA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97AA1-6EA7-4FF9-ABD5-942D04AC574E}">
      <dsp:nvSpPr>
        <dsp:cNvPr id="0" name=""/>
        <dsp:cNvSpPr/>
      </dsp:nvSpPr>
      <dsp:spPr>
        <a:xfrm>
          <a:off x="0" y="17601"/>
          <a:ext cx="3600400" cy="877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>
              <a:solidFill>
                <a:srgbClr val="FFFFFF"/>
              </a:solidFill>
              <a:latin typeface="Bradley Hand ITC" pitchFamily="66" charset="0"/>
            </a:rPr>
            <a:t>24th December</a:t>
          </a:r>
          <a:endParaRPr lang="cs-CZ" sz="3600" b="1" kern="1200" dirty="0">
            <a:solidFill>
              <a:srgbClr val="FFFFFF"/>
            </a:solidFill>
            <a:latin typeface="Bradley Hand ITC" pitchFamily="66" charset="0"/>
          </a:endParaRPr>
        </a:p>
      </dsp:txBody>
      <dsp:txXfrm>
        <a:off x="42836" y="60437"/>
        <a:ext cx="3514728" cy="791828"/>
      </dsp:txXfrm>
    </dsp:sp>
    <dsp:sp modelId="{FB2D357A-3FA1-4867-806C-30DBBD51F66B}">
      <dsp:nvSpPr>
        <dsp:cNvPr id="0" name=""/>
        <dsp:cNvSpPr/>
      </dsp:nvSpPr>
      <dsp:spPr>
        <a:xfrm>
          <a:off x="0" y="981501"/>
          <a:ext cx="3600400" cy="877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rgbClr val="FFFFFF"/>
              </a:solidFill>
              <a:latin typeface="Bradley Hand ITC" pitchFamily="66" charset="0"/>
            </a:rPr>
            <a:t>25th </a:t>
          </a:r>
          <a:r>
            <a:rPr lang="cs-CZ" sz="3600" b="1" kern="1200" dirty="0" err="1" smtClean="0">
              <a:solidFill>
                <a:srgbClr val="FFFFFF"/>
              </a:solidFill>
              <a:latin typeface="Bradley Hand ITC" pitchFamily="66" charset="0"/>
            </a:rPr>
            <a:t>December</a:t>
          </a:r>
          <a:endParaRPr lang="cs-CZ" sz="3600" b="1" kern="1200" dirty="0">
            <a:solidFill>
              <a:srgbClr val="FFFFFF"/>
            </a:solidFill>
            <a:latin typeface="Bradley Hand ITC" pitchFamily="66" charset="0"/>
          </a:endParaRPr>
        </a:p>
      </dsp:txBody>
      <dsp:txXfrm>
        <a:off x="42836" y="1024337"/>
        <a:ext cx="3514728" cy="791828"/>
      </dsp:txXfrm>
    </dsp:sp>
    <dsp:sp modelId="{6E204669-EED2-4F83-882D-EF22A0400066}">
      <dsp:nvSpPr>
        <dsp:cNvPr id="0" name=""/>
        <dsp:cNvSpPr/>
      </dsp:nvSpPr>
      <dsp:spPr>
        <a:xfrm>
          <a:off x="0" y="1945401"/>
          <a:ext cx="3600400" cy="877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rgbClr val="FFFFFF"/>
              </a:solidFill>
              <a:latin typeface="Bradley Hand ITC" pitchFamily="66" charset="0"/>
            </a:rPr>
            <a:t>26th </a:t>
          </a:r>
          <a:r>
            <a:rPr lang="cs-CZ" sz="3600" b="1" kern="1200" dirty="0" err="1" smtClean="0">
              <a:solidFill>
                <a:srgbClr val="FFFFFF"/>
              </a:solidFill>
              <a:latin typeface="Bradley Hand ITC" pitchFamily="66" charset="0"/>
            </a:rPr>
            <a:t>December</a:t>
          </a:r>
          <a:endParaRPr lang="cs-CZ" sz="3600" b="1" kern="1200" dirty="0" smtClean="0">
            <a:solidFill>
              <a:srgbClr val="FFFFFF"/>
            </a:solidFill>
            <a:latin typeface="Bradley Hand ITC" pitchFamily="66" charset="0"/>
          </a:endParaRPr>
        </a:p>
      </dsp:txBody>
      <dsp:txXfrm>
        <a:off x="42836" y="1988237"/>
        <a:ext cx="3514728" cy="791828"/>
      </dsp:txXfrm>
    </dsp:sp>
    <dsp:sp modelId="{DA56BD70-540D-4AE0-A059-C38562AA086B}">
      <dsp:nvSpPr>
        <dsp:cNvPr id="0" name=""/>
        <dsp:cNvSpPr/>
      </dsp:nvSpPr>
      <dsp:spPr>
        <a:xfrm>
          <a:off x="0" y="2909302"/>
          <a:ext cx="3600400" cy="877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>
              <a:solidFill>
                <a:srgbClr val="FFFFFF"/>
              </a:solidFill>
              <a:latin typeface="Bradley Hand ITC" pitchFamily="66" charset="0"/>
            </a:rPr>
            <a:t>31st December</a:t>
          </a:r>
          <a:endParaRPr lang="cs-CZ" sz="3600" b="1" kern="1200" dirty="0" smtClean="0">
            <a:solidFill>
              <a:srgbClr val="FFFFFF"/>
            </a:solidFill>
            <a:latin typeface="Bradley Hand ITC" pitchFamily="66" charset="0"/>
          </a:endParaRPr>
        </a:p>
      </dsp:txBody>
      <dsp:txXfrm>
        <a:off x="42836" y="2952138"/>
        <a:ext cx="3514728" cy="791828"/>
      </dsp:txXfrm>
    </dsp:sp>
    <dsp:sp modelId="{7173C5F1-56CD-4A87-B4F9-56F8C11D8FA1}">
      <dsp:nvSpPr>
        <dsp:cNvPr id="0" name=""/>
        <dsp:cNvSpPr/>
      </dsp:nvSpPr>
      <dsp:spPr>
        <a:xfrm>
          <a:off x="0" y="3873202"/>
          <a:ext cx="3600400" cy="877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rgbClr val="FFFFFF"/>
              </a:solidFill>
              <a:latin typeface="Bradley Hand ITC" pitchFamily="66" charset="0"/>
            </a:rPr>
            <a:t>1st </a:t>
          </a:r>
          <a:r>
            <a:rPr lang="cs-CZ" sz="3600" b="1" kern="1200" dirty="0" err="1" smtClean="0">
              <a:solidFill>
                <a:srgbClr val="FFFFFF"/>
              </a:solidFill>
              <a:latin typeface="Bradley Hand ITC" pitchFamily="66" charset="0"/>
            </a:rPr>
            <a:t>January</a:t>
          </a:r>
          <a:endParaRPr lang="cs-CZ" sz="3600" b="1" kern="1200" dirty="0" smtClean="0">
            <a:solidFill>
              <a:srgbClr val="FFFFFF"/>
            </a:solidFill>
            <a:latin typeface="Bradley Hand ITC" pitchFamily="66" charset="0"/>
          </a:endParaRPr>
        </a:p>
      </dsp:txBody>
      <dsp:txXfrm>
        <a:off x="42836" y="3916038"/>
        <a:ext cx="3514728" cy="7918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97AA1-6EA7-4FF9-ABD5-942D04AC574E}">
      <dsp:nvSpPr>
        <dsp:cNvPr id="0" name=""/>
        <dsp:cNvSpPr/>
      </dsp:nvSpPr>
      <dsp:spPr>
        <a:xfrm>
          <a:off x="0" y="17601"/>
          <a:ext cx="3600400" cy="877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Christmas Eve</a:t>
          </a:r>
          <a:endParaRPr lang="cs-CZ" sz="3600" b="1" kern="1200" dirty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sp:txBody>
      <dsp:txXfrm>
        <a:off x="42836" y="60437"/>
        <a:ext cx="3514728" cy="791828"/>
      </dsp:txXfrm>
    </dsp:sp>
    <dsp:sp modelId="{FB2D357A-3FA1-4867-806C-30DBBD51F66B}">
      <dsp:nvSpPr>
        <dsp:cNvPr id="0" name=""/>
        <dsp:cNvSpPr/>
      </dsp:nvSpPr>
      <dsp:spPr>
        <a:xfrm>
          <a:off x="0" y="981501"/>
          <a:ext cx="3600400" cy="8775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err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Christmas</a:t>
          </a:r>
          <a:r>
            <a:rPr lang="cs-CZ" sz="3600" b="1" kern="1200" dirty="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 </a:t>
          </a:r>
          <a:r>
            <a:rPr lang="cs-CZ" sz="3600" b="1" kern="1200" dirty="0" err="1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Day</a:t>
          </a:r>
          <a:endParaRPr lang="cs-CZ" sz="3600" b="1" kern="1200" dirty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sp:txBody>
      <dsp:txXfrm>
        <a:off x="42836" y="1024337"/>
        <a:ext cx="3514728" cy="791828"/>
      </dsp:txXfrm>
    </dsp:sp>
    <dsp:sp modelId="{3564A0CB-FBA9-42C9-BCE7-4E55BFCB6A50}">
      <dsp:nvSpPr>
        <dsp:cNvPr id="0" name=""/>
        <dsp:cNvSpPr/>
      </dsp:nvSpPr>
      <dsp:spPr>
        <a:xfrm>
          <a:off x="0" y="1945401"/>
          <a:ext cx="3600400" cy="8775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Boxing Day</a:t>
          </a:r>
          <a:endParaRPr lang="cs-CZ" sz="3600" b="1" kern="1200" dirty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sp:txBody>
      <dsp:txXfrm>
        <a:off x="42836" y="1988237"/>
        <a:ext cx="3514728" cy="791828"/>
      </dsp:txXfrm>
    </dsp:sp>
    <dsp:sp modelId="{DA56BD70-540D-4AE0-A059-C38562AA086B}">
      <dsp:nvSpPr>
        <dsp:cNvPr id="0" name=""/>
        <dsp:cNvSpPr/>
      </dsp:nvSpPr>
      <dsp:spPr>
        <a:xfrm>
          <a:off x="0" y="2909302"/>
          <a:ext cx="3600400" cy="877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New Year</a:t>
          </a:r>
          <a:r>
            <a:rPr lang="en-US" sz="3600" b="1" kern="120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`</a:t>
          </a:r>
          <a:r>
            <a:rPr lang="cs-CZ" sz="3600" b="1" kern="120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s Eve</a:t>
          </a:r>
          <a:endParaRPr lang="cs-CZ" sz="3600" b="1" kern="1200" dirty="0" smtClean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sp:txBody>
      <dsp:txXfrm>
        <a:off x="42836" y="2952138"/>
        <a:ext cx="3514728" cy="791828"/>
      </dsp:txXfrm>
    </dsp:sp>
    <dsp:sp modelId="{7173C5F1-56CD-4A87-B4F9-56F8C11D8FA1}">
      <dsp:nvSpPr>
        <dsp:cNvPr id="0" name=""/>
        <dsp:cNvSpPr/>
      </dsp:nvSpPr>
      <dsp:spPr>
        <a:xfrm>
          <a:off x="0" y="3873202"/>
          <a:ext cx="3600400" cy="8775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New Year</a:t>
          </a:r>
          <a:r>
            <a:rPr lang="en-US" sz="3600" b="1" kern="120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`</a:t>
          </a:r>
          <a:r>
            <a:rPr lang="cs-CZ" sz="3600" b="1" kern="1200" smtClean="0">
              <a:solidFill>
                <a:schemeClr val="accent6">
                  <a:lumMod val="10000"/>
                </a:schemeClr>
              </a:solidFill>
              <a:latin typeface="Bradley Hand ITC" pitchFamily="66" charset="0"/>
            </a:rPr>
            <a:t>s Day </a:t>
          </a:r>
          <a:endParaRPr lang="cs-CZ" sz="3600" b="1" kern="1200" dirty="0" smtClean="0">
            <a:solidFill>
              <a:schemeClr val="accent6">
                <a:lumMod val="10000"/>
              </a:schemeClr>
            </a:solidFill>
            <a:latin typeface="Bradley Hand ITC" pitchFamily="66" charset="0"/>
          </a:endParaRPr>
        </a:p>
      </dsp:txBody>
      <dsp:txXfrm>
        <a:off x="42836" y="3916038"/>
        <a:ext cx="3514728" cy="7918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00000"/>
            </a:gs>
            <a:gs pos="100000">
              <a:schemeClr val="bg1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70A7A1C-658A-4D3F-965F-DB9D45498C1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B02AA85-B858-42C4-A69A-ED947EEB92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Christmas</a:t>
            </a:r>
            <a:r>
              <a:rPr lang="cs-CZ" sz="3200" b="1" dirty="0" smtClean="0">
                <a:solidFill>
                  <a:schemeClr val="tx1"/>
                </a:solidFill>
              </a:rPr>
              <a:t> in </a:t>
            </a:r>
            <a:r>
              <a:rPr lang="cs-CZ" sz="3200" b="1" dirty="0" err="1" smtClean="0">
                <a:solidFill>
                  <a:schemeClr val="tx1"/>
                </a:solidFill>
              </a:rPr>
              <a:t>the</a:t>
            </a:r>
            <a:r>
              <a:rPr lang="cs-CZ" sz="3200" b="1" dirty="0" smtClean="0">
                <a:solidFill>
                  <a:schemeClr val="tx1"/>
                </a:solidFill>
              </a:rPr>
              <a:t> UK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6326256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Christmas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in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the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UK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informuje žáky o Vánocích ve Velké Británii (zvyky,  svátky, pokrmy...) . Je doplněn cvičeními na kontrolu porozumění textu. Žáci se samostatně vyjadřují k tématu Vánoc.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115616" y="980728"/>
            <a:ext cx="7394974" cy="923330"/>
          </a:xfrm>
          <a:prstGeom prst="rect">
            <a:avLst/>
          </a:prstGeom>
          <a:solidFill>
            <a:srgbClr val="00B05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/>
                <a:latin typeface="Georgia" pitchFamily="18" charset="0"/>
              </a:rPr>
              <a:t>Christmas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/>
                <a:latin typeface="Georgia" pitchFamily="18" charset="0"/>
              </a:rPr>
              <a:t> in </a:t>
            </a:r>
            <a:r>
              <a:rPr lang="cs-CZ" sz="54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/>
                <a:latin typeface="Georgia" pitchFamily="18" charset="0"/>
              </a:rPr>
              <a:t>the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/>
                <a:latin typeface="Georgia" pitchFamily="18" charset="0"/>
              </a:rPr>
              <a:t> UK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  <a:effectLst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28498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564904"/>
            <a:ext cx="2555924" cy="25559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>
          <a:xfrm>
            <a:off x="457200" y="320040"/>
            <a:ext cx="7139136" cy="8767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8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8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time</a:t>
            </a: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8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before</a:t>
            </a: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8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christmas</a:t>
            </a:r>
            <a:endParaRPr kumimoji="0" lang="cs-CZ" sz="3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844824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During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weeks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before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Christmas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Day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people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send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lots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of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Christmas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cards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to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all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friends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other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people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decorate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their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houses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churches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with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eletric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lights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</a:t>
            </a:r>
            <a:endParaRPr lang="cs-CZ" sz="24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912002">
            <a:off x="1122970" y="4136519"/>
            <a:ext cx="2498103" cy="2498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56007">
            <a:off x="4795424" y="3812348"/>
            <a:ext cx="2549671" cy="2549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139136" cy="87671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CHRISTMAS EVE – </a:t>
            </a:r>
            <a:r>
              <a:rPr lang="cs-CZ" cap="none" dirty="0" smtClean="0">
                <a:solidFill>
                  <a:schemeClr val="tx1">
                    <a:lumMod val="50000"/>
                  </a:schemeClr>
                </a:solidFill>
              </a:rPr>
              <a:t>24th </a:t>
            </a:r>
            <a:r>
              <a:rPr lang="cs-CZ" cap="none" dirty="0" err="1" smtClean="0">
                <a:solidFill>
                  <a:schemeClr val="tx1">
                    <a:lumMod val="50000"/>
                  </a:schemeClr>
                </a:solidFill>
              </a:rPr>
              <a:t>December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844824"/>
            <a:ext cx="71287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It</a:t>
            </a:r>
            <a:r>
              <a:rPr lang="en-US" sz="2400" dirty="0" smtClean="0">
                <a:solidFill>
                  <a:schemeClr val="tx2"/>
                </a:solidFill>
                <a:latin typeface="+mj-lt"/>
              </a:rPr>
              <a:t>`s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a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quiet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time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spent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with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family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very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close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friends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People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sing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christmas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carols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, drink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wine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eat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many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sweets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, go to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pub</a:t>
            </a:r>
            <a:r>
              <a:rPr lang="cs-CZ" sz="2400" dirty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midnight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church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service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Children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are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loking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Father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Christmas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hang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up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their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stockings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go to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sleep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</a:t>
            </a:r>
            <a:endParaRPr lang="cs-CZ" sz="24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717032"/>
            <a:ext cx="230425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292080" y="56612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>
                <a:solidFill>
                  <a:srgbClr val="C00000"/>
                </a:solidFill>
              </a:rPr>
              <a:t>stockings</a:t>
            </a:r>
            <a:endParaRPr lang="cs-CZ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139136" cy="87671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CHRISTMAS DAY – </a:t>
            </a:r>
            <a:r>
              <a:rPr lang="cs-CZ" cap="none" dirty="0" smtClean="0">
                <a:solidFill>
                  <a:schemeClr val="tx1">
                    <a:lumMod val="50000"/>
                  </a:schemeClr>
                </a:solidFill>
              </a:rPr>
              <a:t>25th </a:t>
            </a:r>
            <a:r>
              <a:rPr lang="cs-CZ" cap="none" dirty="0" err="1" smtClean="0">
                <a:solidFill>
                  <a:schemeClr val="tx1">
                    <a:lumMod val="50000"/>
                  </a:schemeClr>
                </a:solidFill>
              </a:rPr>
              <a:t>December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556792"/>
            <a:ext cx="712879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It</a:t>
            </a:r>
            <a:r>
              <a:rPr lang="en-US" sz="2400" dirty="0" smtClean="0">
                <a:solidFill>
                  <a:schemeClr val="tx2"/>
                </a:solidFill>
                <a:latin typeface="+mj-lt"/>
              </a:rPr>
              <a:t>`s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most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important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day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>
                <a:solidFill>
                  <a:schemeClr val="tx2"/>
                </a:solidFill>
                <a:latin typeface="+mj-lt"/>
              </a:rPr>
              <a:t>c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hildren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get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of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bed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in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morning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are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ready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to start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opening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presents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typical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Christmas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dinner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a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huge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turkey</a:t>
            </a:r>
            <a:r>
              <a:rPr lang="cs-CZ" sz="2400" dirty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with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a lot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of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vegetable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takes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lots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of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hours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to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make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turkey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also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to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eat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:o).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are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still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eating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turkey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sendwiches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two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weeks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after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Christmas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dinner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</a:t>
            </a:r>
            <a:endParaRPr lang="cs-CZ" sz="24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365104"/>
            <a:ext cx="2267893" cy="2267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580112" y="61653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err="1" smtClean="0">
                <a:solidFill>
                  <a:srgbClr val="C00000"/>
                </a:solidFill>
              </a:rPr>
              <a:t>turkey</a:t>
            </a:r>
            <a:endParaRPr lang="cs-CZ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76672"/>
            <a:ext cx="727280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>
                <a:solidFill>
                  <a:schemeClr val="tx2"/>
                </a:solidFill>
                <a:latin typeface="+mj-lt"/>
              </a:rPr>
              <a:t>T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typical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Christmas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desert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Christmas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 puding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It</a:t>
            </a:r>
            <a:r>
              <a:rPr lang="en-US" sz="2400" dirty="0" smtClean="0">
                <a:solidFill>
                  <a:schemeClr val="tx2"/>
                </a:solidFill>
                <a:latin typeface="+mj-lt"/>
              </a:rPr>
              <a:t>`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s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very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heavy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made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from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dried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fruit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People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in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England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also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like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Christmas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 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crackers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srgbClr val="FFFFFF"/>
                </a:solidFill>
                <a:latin typeface="+mj-lt"/>
              </a:rPr>
              <a:t>	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		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They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are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made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of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paper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and</a:t>
            </a:r>
            <a:endParaRPr lang="cs-CZ" sz="2400" dirty="0">
              <a:solidFill>
                <a:srgbClr val="FFFFFF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			look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like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sweets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.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When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you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	</a:t>
            </a:r>
            <a:r>
              <a:rPr lang="cs-CZ" sz="2400" dirty="0">
                <a:solidFill>
                  <a:srgbClr val="FFFFFF"/>
                </a:solidFill>
                <a:latin typeface="+mj-lt"/>
              </a:rPr>
              <a:t>	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	open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them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,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it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makes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a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little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srgbClr val="FFFFFF"/>
                </a:solidFill>
                <a:latin typeface="+mj-lt"/>
              </a:rPr>
              <a:t>	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		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bang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!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Inside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sz="2400" dirty="0" err="1">
                <a:solidFill>
                  <a:srgbClr val="FFFFFF"/>
                </a:solidFill>
                <a:latin typeface="+mj-lt"/>
              </a:rPr>
              <a:t>t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here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is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a 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little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 			</a:t>
            </a:r>
            <a:r>
              <a:rPr lang="cs-CZ" sz="2400" dirty="0" err="1" smtClean="0">
                <a:solidFill>
                  <a:srgbClr val="FFFFFF"/>
                </a:solidFill>
                <a:latin typeface="+mj-lt"/>
              </a:rPr>
              <a:t>souvenir</a:t>
            </a:r>
            <a:r>
              <a:rPr lang="cs-CZ" sz="2400" dirty="0" smtClean="0">
                <a:solidFill>
                  <a:srgbClr val="FFFFFF"/>
                </a:solidFill>
                <a:latin typeface="+mj-lt"/>
              </a:rPr>
              <a:t>. </a:t>
            </a:r>
            <a:endParaRPr lang="cs-CZ" sz="2400" b="1" dirty="0">
              <a:solidFill>
                <a:schemeClr val="tx2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69269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933056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 txBox="1">
            <a:spLocks/>
          </p:cNvSpPr>
          <p:nvPr/>
        </p:nvSpPr>
        <p:spPr>
          <a:xfrm>
            <a:off x="457200" y="320040"/>
            <a:ext cx="7139136" cy="8767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0" rIns="45720" bIns="0" anchor="b" anchorCtr="0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Boxing </a:t>
            </a:r>
            <a:r>
              <a:rPr kumimoji="0" lang="cs-CZ" sz="38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day</a:t>
            </a: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– </a:t>
            </a:r>
            <a:r>
              <a:rPr kumimoji="0" lang="cs-CZ" sz="3800" b="1" i="0" u="none" strike="noStrike" kern="1200" cap="none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26th </a:t>
            </a:r>
            <a:r>
              <a:rPr kumimoji="0" lang="cs-CZ" sz="3800" b="1" i="0" u="none" strike="noStrike" kern="1200" cap="none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December</a:t>
            </a:r>
            <a:endParaRPr kumimoji="0" lang="cs-CZ" sz="3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844824"/>
            <a:ext cx="71287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It</a:t>
            </a:r>
            <a:r>
              <a:rPr lang="en-US" sz="2400" dirty="0" smtClean="0">
                <a:solidFill>
                  <a:schemeClr val="tx2"/>
                </a:solidFill>
                <a:latin typeface="+mj-lt"/>
              </a:rPr>
              <a:t>`s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traditionally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a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time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to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give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presents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to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friends</a:t>
            </a:r>
            <a:r>
              <a:rPr lang="cs-CZ" sz="2400" dirty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poor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people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put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some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money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milkmen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dustmen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into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their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boxes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24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In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past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people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went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to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other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people</a:t>
            </a:r>
            <a:r>
              <a:rPr lang="en-US" sz="2400" dirty="0" smtClean="0">
                <a:solidFill>
                  <a:schemeClr val="tx2"/>
                </a:solidFill>
                <a:latin typeface="+mj-lt"/>
              </a:rPr>
              <a:t>`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s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houses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asking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food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money.</a:t>
            </a:r>
            <a:endParaRPr lang="cs-CZ" sz="24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06896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149080"/>
            <a:ext cx="237626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55679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3"/>
          <p:cNvSpPr txBox="1">
            <a:spLocks/>
          </p:cNvSpPr>
          <p:nvPr/>
        </p:nvSpPr>
        <p:spPr>
          <a:xfrm>
            <a:off x="457200" y="320040"/>
            <a:ext cx="7139136" cy="8767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0" rIns="45720" bIns="0" anchor="b" anchorCtr="0"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 </a:t>
            </a:r>
            <a:r>
              <a:rPr kumimoji="0" lang="cs-CZ" sz="38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years</a:t>
            </a: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8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eve</a:t>
            </a: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cs-CZ" sz="3800" b="1" i="0" u="none" strike="noStrike" kern="1200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31st </a:t>
            </a:r>
            <a:r>
              <a:rPr lang="cs-CZ" sz="3800" b="1" dirty="0" err="1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</a:rPr>
              <a:t>D</a:t>
            </a:r>
            <a:r>
              <a:rPr kumimoji="0" lang="cs-CZ" sz="3800" b="1" i="0" u="none" strike="noStrike" kern="1200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ecember</a:t>
            </a:r>
            <a:endParaRPr kumimoji="0" lang="cs-CZ" sz="3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844824"/>
            <a:ext cx="71287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People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often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celebrate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last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day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of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year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pubs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drink a lot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of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alcohol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eat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dance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 </a:t>
            </a:r>
          </a:p>
          <a:p>
            <a:pPr>
              <a:lnSpc>
                <a:spcPct val="150000"/>
              </a:lnSpc>
            </a:pPr>
            <a:endParaRPr lang="cs-CZ" sz="24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			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midnight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usually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fire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			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watch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fireworks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 			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welcome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+mj-lt"/>
              </a:rPr>
              <a:t>the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New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Year</a:t>
            </a:r>
            <a:r>
              <a:rPr lang="cs-CZ" sz="2400" dirty="0" smtClean="0">
                <a:solidFill>
                  <a:schemeClr val="tx2"/>
                </a:solidFill>
                <a:latin typeface="+mj-lt"/>
              </a:rPr>
              <a:t>. </a:t>
            </a:r>
            <a:endParaRPr lang="cs-CZ" sz="2400" dirty="0">
              <a:solidFill>
                <a:schemeClr val="tx2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548680"/>
            <a:ext cx="7591177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+mj-lt"/>
              </a:rPr>
              <a:t>Christmas</a:t>
            </a:r>
            <a:r>
              <a:rPr lang="cs-CZ" sz="3200" b="1" dirty="0" smtClean="0">
                <a:latin typeface="+mj-lt"/>
              </a:rPr>
              <a:t> </a:t>
            </a:r>
            <a:r>
              <a:rPr lang="cs-CZ" sz="3200" b="1" dirty="0" err="1" smtClean="0">
                <a:latin typeface="+mj-lt"/>
              </a:rPr>
              <a:t>Calendar</a:t>
            </a:r>
            <a:r>
              <a:rPr lang="cs-CZ" sz="3200" b="1" dirty="0" smtClean="0">
                <a:latin typeface="+mj-lt"/>
              </a:rPr>
              <a:t> – doplň názvy dnů:</a:t>
            </a:r>
            <a:endParaRPr lang="cs-CZ" sz="3200" b="1" dirty="0">
              <a:latin typeface="+mj-lt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395536" y="1556792"/>
          <a:ext cx="3600400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211960" y="1556792"/>
          <a:ext cx="3600400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2197AA1-6EA7-4FF9-ABD5-942D04AC57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C2197AA1-6EA7-4FF9-ABD5-942D04AC57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B2D357A-3FA1-4867-806C-30DBBD51F6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FB2D357A-3FA1-4867-806C-30DBBD51F6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564A0CB-FBA9-42C9-BCE7-4E55BFCB6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3564A0CB-FBA9-42C9-BCE7-4E55BFCB6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A56BD70-540D-4AE0-A059-C38562AA0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DA56BD70-540D-4AE0-A059-C38562AA08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173C5F1-56CD-4A87-B4F9-56F8C11D8F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7173C5F1-56CD-4A87-B4F9-56F8C11D8F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4680520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Verdana" pitchFamily="34" charset="0"/>
              </a:rPr>
              <a:t>Find</a:t>
            </a:r>
            <a:r>
              <a:rPr lang="cs-CZ" sz="3200" b="1" dirty="0" smtClean="0">
                <a:latin typeface="Verdana" pitchFamily="34" charset="0"/>
              </a:rPr>
              <a:t> 5 </a:t>
            </a:r>
            <a:r>
              <a:rPr lang="cs-CZ" sz="3200" b="1" dirty="0" err="1" smtClean="0">
                <a:latin typeface="Verdana" pitchFamily="34" charset="0"/>
              </a:rPr>
              <a:t>differences</a:t>
            </a:r>
            <a:r>
              <a:rPr lang="cs-CZ" sz="3200" b="1" dirty="0" smtClean="0">
                <a:latin typeface="+mj-lt"/>
              </a:rPr>
              <a:t>:</a:t>
            </a:r>
            <a:endParaRPr lang="cs-CZ" sz="3200" b="1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3024336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Czech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Christmas</a:t>
            </a:r>
            <a:endParaRPr lang="cs-CZ" sz="24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1556792"/>
            <a:ext cx="3024336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English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Christmas</a:t>
            </a:r>
            <a:endParaRPr lang="cs-CZ" sz="24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707904" y="1628800"/>
            <a:ext cx="360040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nácticípá hvězda 5"/>
          <p:cNvSpPr/>
          <p:nvPr/>
        </p:nvSpPr>
        <p:spPr>
          <a:xfrm>
            <a:off x="539552" y="2276872"/>
            <a:ext cx="576064" cy="576064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FF"/>
                </a:solidFill>
              </a:rPr>
              <a:t>1</a:t>
            </a:r>
            <a:endParaRPr lang="cs-CZ" b="1" dirty="0">
              <a:solidFill>
                <a:srgbClr val="FFFFFF"/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39552" y="3068960"/>
            <a:ext cx="576064" cy="576064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FF"/>
                </a:solidFill>
              </a:rPr>
              <a:t>2</a:t>
            </a:r>
            <a:endParaRPr lang="cs-CZ" b="1" dirty="0">
              <a:solidFill>
                <a:srgbClr val="FFFFFF"/>
              </a:solidFill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539552" y="3861048"/>
            <a:ext cx="576064" cy="576064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FF"/>
                </a:solidFill>
              </a:rPr>
              <a:t>3</a:t>
            </a:r>
            <a:endParaRPr lang="cs-CZ" b="1" dirty="0">
              <a:solidFill>
                <a:srgbClr val="FFFFFF"/>
              </a:solidFill>
            </a:endParaRPr>
          </a:p>
        </p:txBody>
      </p:sp>
      <p:sp>
        <p:nvSpPr>
          <p:cNvPr id="9" name="Šestnácticípá hvězda 8"/>
          <p:cNvSpPr/>
          <p:nvPr/>
        </p:nvSpPr>
        <p:spPr>
          <a:xfrm>
            <a:off x="539552" y="4653136"/>
            <a:ext cx="576064" cy="576064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FF"/>
                </a:solidFill>
              </a:rPr>
              <a:t>4</a:t>
            </a:r>
            <a:endParaRPr lang="cs-CZ" b="1" dirty="0">
              <a:solidFill>
                <a:srgbClr val="FFFFFF"/>
              </a:solidFill>
            </a:endParaRPr>
          </a:p>
        </p:txBody>
      </p:sp>
      <p:sp>
        <p:nvSpPr>
          <p:cNvPr id="10" name="Šestnácticípá hvězda 9"/>
          <p:cNvSpPr/>
          <p:nvPr/>
        </p:nvSpPr>
        <p:spPr>
          <a:xfrm>
            <a:off x="539552" y="5517232"/>
            <a:ext cx="576064" cy="576064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FF"/>
                </a:solidFill>
              </a:rPr>
              <a:t>5</a:t>
            </a:r>
            <a:endParaRPr lang="cs-CZ" b="1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1156439"/>
            <a:ext cx="7272808" cy="57015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1.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Did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it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snow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last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year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at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2. Do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decorate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the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outside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of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your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house?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3. Do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enjoy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singing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songs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4.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What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is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your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favourite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carol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(song)?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5.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What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do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eat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on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Day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6. Do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think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is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depressing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7.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Does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your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family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have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any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traditions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8.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How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do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usually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spend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New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Year</a:t>
            </a:r>
            <a:r>
              <a:rPr lang="en-US" sz="2100" dirty="0" smtClean="0">
                <a:solidFill>
                  <a:srgbClr val="FFFFFF"/>
                </a:solidFill>
                <a:latin typeface="Verdana" pitchFamily="34" charset="0"/>
              </a:rPr>
              <a:t>`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s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Eve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9.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Is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your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tree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real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or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imitation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10.What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will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buy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for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your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parents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11.When do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you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put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up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the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100" dirty="0" err="1" smtClean="0">
                <a:solidFill>
                  <a:srgbClr val="FFFFFF"/>
                </a:solidFill>
                <a:latin typeface="Verdana" pitchFamily="34" charset="0"/>
              </a:rPr>
              <a:t>tree</a:t>
            </a:r>
            <a:r>
              <a:rPr lang="cs-CZ" sz="2100" dirty="0" smtClean="0">
                <a:solidFill>
                  <a:srgbClr val="FFFFFF"/>
                </a:solidFill>
                <a:latin typeface="Verdana" pitchFamily="34" charset="0"/>
              </a:rPr>
              <a:t>?</a:t>
            </a:r>
          </a:p>
          <a:p>
            <a:endParaRPr lang="cs-CZ" dirty="0" smtClean="0">
              <a:solidFill>
                <a:srgbClr val="FFFF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04664"/>
            <a:ext cx="4464497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+mj-lt"/>
              </a:rPr>
              <a:t>Answer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 err="1" smtClean="0">
                <a:latin typeface="+mj-lt"/>
              </a:rPr>
              <a:t>the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 err="1" smtClean="0">
                <a:latin typeface="+mj-lt"/>
              </a:rPr>
              <a:t>questions</a:t>
            </a:r>
            <a:r>
              <a:rPr lang="cs-CZ" sz="2800" b="1" dirty="0" smtClean="0">
                <a:latin typeface="+mj-lt"/>
              </a:rPr>
              <a:t>:</a:t>
            </a:r>
            <a:endParaRPr lang="cs-CZ" sz="2800" b="1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96752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How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many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reindeer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does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Santa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(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Father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Christmas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)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have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?       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What</a:t>
            </a:r>
            <a:r>
              <a:rPr lang="en-US" sz="2400" dirty="0" smtClean="0">
                <a:solidFill>
                  <a:srgbClr val="FFFFFF"/>
                </a:solidFill>
                <a:latin typeface="Verdana" pitchFamily="34" charset="0"/>
              </a:rPr>
              <a:t>`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s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the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name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of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the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first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reindeer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with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the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  <a:latin typeface="Verdana" pitchFamily="34" charset="0"/>
              </a:rPr>
              <a:t>red</a:t>
            </a:r>
            <a:r>
              <a:rPr lang="cs-CZ" sz="2400" dirty="0" smtClean="0">
                <a:solidFill>
                  <a:srgbClr val="FFFFFF"/>
                </a:solidFill>
                <a:latin typeface="Verdana" pitchFamily="34" charset="0"/>
              </a:rPr>
              <a:t> nose?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7" y="404664"/>
            <a:ext cx="2952328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Do </a:t>
            </a:r>
            <a:r>
              <a:rPr lang="cs-CZ" sz="2800" b="1" dirty="0" err="1" smtClean="0">
                <a:latin typeface="+mj-lt"/>
              </a:rPr>
              <a:t>you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 err="1" smtClean="0">
                <a:latin typeface="+mj-lt"/>
              </a:rPr>
              <a:t>know</a:t>
            </a:r>
            <a:r>
              <a:rPr lang="cs-CZ" sz="2800" b="1" dirty="0" smtClean="0">
                <a:latin typeface="+mj-lt"/>
              </a:rPr>
              <a:t>, …</a:t>
            </a:r>
            <a:endParaRPr lang="cs-CZ" sz="2800" b="1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717032"/>
            <a:ext cx="2483917" cy="2483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717032"/>
            <a:ext cx="2484634" cy="2484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717032"/>
            <a:ext cx="2483917" cy="2483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491880" y="1844824"/>
            <a:ext cx="144016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(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nine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)</a:t>
            </a:r>
            <a:endParaRPr lang="cs-CZ" sz="24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2924944"/>
            <a:ext cx="15841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(Rudolf)</a:t>
            </a:r>
            <a:endParaRPr lang="cs-CZ" sz="24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770485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How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do 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you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imagine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your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Christmas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of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dreams</a:t>
            </a: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</a:rPr>
              <a:t>?</a:t>
            </a:r>
            <a:endParaRPr lang="cs-CZ" sz="2400" dirty="0">
              <a:solidFill>
                <a:schemeClr val="bg1">
                  <a:lumMod val="75000"/>
                </a:schemeClr>
              </a:solidFill>
              <a:latin typeface="Verdana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1683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91683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3312368" cy="73269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Verdana" pitchFamily="34" charset="0"/>
              </a:rPr>
              <a:t>Použité zdroje: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628800"/>
            <a:ext cx="7632848" cy="2923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i="1" dirty="0" smtClean="0">
                <a:solidFill>
                  <a:srgbClr val="FFFFFF"/>
                </a:solidFill>
                <a:latin typeface="Verdana" pitchFamily="34" charset="0"/>
              </a:rPr>
              <a:t>Všechny použité obrázky: Www.office.</a:t>
            </a:r>
            <a:r>
              <a:rPr lang="cs-CZ" sz="1300" i="1" dirty="0" err="1" smtClean="0">
                <a:solidFill>
                  <a:srgbClr val="FFFFFF"/>
                </a:solidFill>
                <a:latin typeface="Verdana" pitchFamily="34" charset="0"/>
              </a:rPr>
              <a:t>microsoft.com</a:t>
            </a:r>
            <a:r>
              <a:rPr lang="cs-CZ" sz="1300" dirty="0" smtClean="0">
                <a:solidFill>
                  <a:srgbClr val="FFFFFF"/>
                </a:solidFill>
                <a:latin typeface="Verdana" pitchFamily="34" charset="0"/>
              </a:rPr>
              <a:t> [online]. c2011 [cit. </a:t>
            </a:r>
            <a:r>
              <a:rPr lang="cs-CZ" sz="1300" dirty="0" smtClean="0">
                <a:solidFill>
                  <a:srgbClr val="FFFFFF"/>
                </a:solidFill>
                <a:latin typeface="Verdana" pitchFamily="34" charset="0"/>
              </a:rPr>
              <a:t>2011-12-02]. </a:t>
            </a:r>
            <a:endParaRPr lang="cs-CZ" sz="1300" dirty="0">
              <a:solidFill>
                <a:srgbClr val="FFFFFF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">
      <a:dk1>
        <a:srgbClr val="CE6868"/>
      </a:dk1>
      <a:lt1>
        <a:srgbClr val="E99797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226</TotalTime>
  <Words>591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Anglický jazyk – cvičení na podporu konverzace </vt:lpstr>
      <vt:lpstr>Prezentace aplikace PowerPoint</vt:lpstr>
      <vt:lpstr>Prezentace aplikace PowerPoint</vt:lpstr>
      <vt:lpstr>CHRISTMAS EVE – 24th December</vt:lpstr>
      <vt:lpstr>CHRISTMAS DAY – 25th December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in the UK</dc:title>
  <dc:creator>kozlovsky</dc:creator>
  <cp:lastModifiedBy>Petr Kozlovský</cp:lastModifiedBy>
  <cp:revision>26</cp:revision>
  <dcterms:created xsi:type="dcterms:W3CDTF">2011-11-20T14:28:17Z</dcterms:created>
  <dcterms:modified xsi:type="dcterms:W3CDTF">2011-12-19T15:56:03Z</dcterms:modified>
</cp:coreProperties>
</file>