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0E5487-D726-4AA6-BEE1-420089D1F8E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AF137A45-AC42-416A-A24C-FA54A906BBB8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ENGLAND</a:t>
          </a:r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A949FABC-5420-4A15-8ECE-FD5A085DCADA}" type="parTrans" cxnId="{FC63FA52-3E30-44CC-8B81-6ADBA8A313AD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94756F20-11C8-46C5-A2F7-7A7DF6028559}" type="sibTrans" cxnId="{FC63FA52-3E30-44CC-8B81-6ADBA8A313AD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0992F199-B7CC-4EED-92CB-C2C69C2797E7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SCOTLAND</a:t>
          </a:r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6046FCBB-B542-4B67-8476-2A1574543A25}" type="parTrans" cxnId="{C21A9018-ACFD-4674-B250-30C11823DE4B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A939BF03-8A12-421C-A485-18EEA0F521AB}" type="sibTrans" cxnId="{C21A9018-ACFD-4674-B250-30C11823DE4B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3FFFA6C1-2DE2-4551-9FE0-C25D551D324A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WALES</a:t>
          </a:r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ACD29AEC-6622-4B42-BBBE-7B9355029E61}" type="parTrans" cxnId="{9318E3A6-5986-422F-BDE6-165E7DBA3ECE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81AB937D-3AA0-4E2E-9519-CDC14044075F}" type="sibTrans" cxnId="{9318E3A6-5986-422F-BDE6-165E7DBA3ECE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8FCD9BEA-4817-4C5D-BE2E-656E146207A2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NORTHERN IRELAND</a:t>
          </a:r>
        </a:p>
      </dgm:t>
    </dgm:pt>
    <dgm:pt modelId="{BFBB8767-56BA-4C6B-9F43-8AEF4C8AB3B4}" type="parTrans" cxnId="{C7D5D59C-7535-4B08-85EF-3006F5082681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F57CB0E5-B8B8-43A2-81BA-E67C76BDAFF6}" type="sibTrans" cxnId="{C7D5D59C-7535-4B08-85EF-3006F5082681}">
      <dgm:prSet/>
      <dgm:spPr/>
      <dgm:t>
        <a:bodyPr/>
        <a:lstStyle/>
        <a:p>
          <a:endParaRPr lang="cs-CZ" b="1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gm:t>
    </dgm:pt>
    <dgm:pt modelId="{E3F795A8-0F0D-40F0-888D-510ADA311D88}" type="pres">
      <dgm:prSet presAssocID="{430E5487-D726-4AA6-BEE1-420089D1F8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26C47FB-D50B-4433-98B3-896B741BCC32}" type="pres">
      <dgm:prSet presAssocID="{AF137A45-AC42-416A-A24C-FA54A906BBB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14A883-CE26-471E-835A-AB2A0D9AF1CC}" type="pres">
      <dgm:prSet presAssocID="{94756F20-11C8-46C5-A2F7-7A7DF6028559}" presName="spacer" presStyleCnt="0"/>
      <dgm:spPr/>
    </dgm:pt>
    <dgm:pt modelId="{8398CE2B-CB4D-4634-9BC1-F74B334C4DFA}" type="pres">
      <dgm:prSet presAssocID="{0992F199-B7CC-4EED-92CB-C2C69C2797E7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66C833-C053-4806-9336-BC8C7F25D3B0}" type="pres">
      <dgm:prSet presAssocID="{A939BF03-8A12-421C-A485-18EEA0F521AB}" presName="spacer" presStyleCnt="0"/>
      <dgm:spPr/>
    </dgm:pt>
    <dgm:pt modelId="{1064F4BB-85CE-4562-B832-623DC5ED18DF}" type="pres">
      <dgm:prSet presAssocID="{3FFFA6C1-2DE2-4551-9FE0-C25D551D324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971298-C1FA-4821-9DB2-E66DE97A7D64}" type="pres">
      <dgm:prSet presAssocID="{81AB937D-3AA0-4E2E-9519-CDC14044075F}" presName="spacer" presStyleCnt="0"/>
      <dgm:spPr/>
    </dgm:pt>
    <dgm:pt modelId="{8D421401-970B-492C-AE06-FD5E7C77D7B6}" type="pres">
      <dgm:prSet presAssocID="{8FCD9BEA-4817-4C5D-BE2E-656E146207A2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64E483-E66B-467B-9689-D63F90DF8D12}" type="presOf" srcId="{AF137A45-AC42-416A-A24C-FA54A906BBB8}" destId="{E26C47FB-D50B-4433-98B3-896B741BCC32}" srcOrd="0" destOrd="0" presId="urn:microsoft.com/office/officeart/2005/8/layout/vList2"/>
    <dgm:cxn modelId="{C21A9018-ACFD-4674-B250-30C11823DE4B}" srcId="{430E5487-D726-4AA6-BEE1-420089D1F8EA}" destId="{0992F199-B7CC-4EED-92CB-C2C69C2797E7}" srcOrd="1" destOrd="0" parTransId="{6046FCBB-B542-4B67-8476-2A1574543A25}" sibTransId="{A939BF03-8A12-421C-A485-18EEA0F521AB}"/>
    <dgm:cxn modelId="{40361CBD-107E-4B8C-A56C-8C6FFCFC84EC}" type="presOf" srcId="{430E5487-D726-4AA6-BEE1-420089D1F8EA}" destId="{E3F795A8-0F0D-40F0-888D-510ADA311D88}" srcOrd="0" destOrd="0" presId="urn:microsoft.com/office/officeart/2005/8/layout/vList2"/>
    <dgm:cxn modelId="{C7D5D59C-7535-4B08-85EF-3006F5082681}" srcId="{430E5487-D726-4AA6-BEE1-420089D1F8EA}" destId="{8FCD9BEA-4817-4C5D-BE2E-656E146207A2}" srcOrd="3" destOrd="0" parTransId="{BFBB8767-56BA-4C6B-9F43-8AEF4C8AB3B4}" sibTransId="{F57CB0E5-B8B8-43A2-81BA-E67C76BDAFF6}"/>
    <dgm:cxn modelId="{9318E3A6-5986-422F-BDE6-165E7DBA3ECE}" srcId="{430E5487-D726-4AA6-BEE1-420089D1F8EA}" destId="{3FFFA6C1-2DE2-4551-9FE0-C25D551D324A}" srcOrd="2" destOrd="0" parTransId="{ACD29AEC-6622-4B42-BBBE-7B9355029E61}" sibTransId="{81AB937D-3AA0-4E2E-9519-CDC14044075F}"/>
    <dgm:cxn modelId="{E98CD7F6-C71C-4072-9F32-97D96FEED65B}" type="presOf" srcId="{8FCD9BEA-4817-4C5D-BE2E-656E146207A2}" destId="{8D421401-970B-492C-AE06-FD5E7C77D7B6}" srcOrd="0" destOrd="0" presId="urn:microsoft.com/office/officeart/2005/8/layout/vList2"/>
    <dgm:cxn modelId="{22DE02B8-7A76-4E0B-A784-B8FF4DF90A12}" type="presOf" srcId="{3FFFA6C1-2DE2-4551-9FE0-C25D551D324A}" destId="{1064F4BB-85CE-4562-B832-623DC5ED18DF}" srcOrd="0" destOrd="0" presId="urn:microsoft.com/office/officeart/2005/8/layout/vList2"/>
    <dgm:cxn modelId="{FC63FA52-3E30-44CC-8B81-6ADBA8A313AD}" srcId="{430E5487-D726-4AA6-BEE1-420089D1F8EA}" destId="{AF137A45-AC42-416A-A24C-FA54A906BBB8}" srcOrd="0" destOrd="0" parTransId="{A949FABC-5420-4A15-8ECE-FD5A085DCADA}" sibTransId="{94756F20-11C8-46C5-A2F7-7A7DF6028559}"/>
    <dgm:cxn modelId="{EE019585-6CFD-4CCD-A8D6-1F85628200BB}" type="presOf" srcId="{0992F199-B7CC-4EED-92CB-C2C69C2797E7}" destId="{8398CE2B-CB4D-4634-9BC1-F74B334C4DFA}" srcOrd="0" destOrd="0" presId="urn:microsoft.com/office/officeart/2005/8/layout/vList2"/>
    <dgm:cxn modelId="{E9061039-E568-42A9-8C8A-15E0B074590F}" type="presParOf" srcId="{E3F795A8-0F0D-40F0-888D-510ADA311D88}" destId="{E26C47FB-D50B-4433-98B3-896B741BCC32}" srcOrd="0" destOrd="0" presId="urn:microsoft.com/office/officeart/2005/8/layout/vList2"/>
    <dgm:cxn modelId="{338F2EBE-1DDF-4710-B7D4-07C98C758C4A}" type="presParOf" srcId="{E3F795A8-0F0D-40F0-888D-510ADA311D88}" destId="{5A14A883-CE26-471E-835A-AB2A0D9AF1CC}" srcOrd="1" destOrd="0" presId="urn:microsoft.com/office/officeart/2005/8/layout/vList2"/>
    <dgm:cxn modelId="{C8C006C9-0ACA-45ED-936F-0ED4B6399837}" type="presParOf" srcId="{E3F795A8-0F0D-40F0-888D-510ADA311D88}" destId="{8398CE2B-CB4D-4634-9BC1-F74B334C4DFA}" srcOrd="2" destOrd="0" presId="urn:microsoft.com/office/officeart/2005/8/layout/vList2"/>
    <dgm:cxn modelId="{3645B6E0-C212-4BF0-86D4-96FF657E6815}" type="presParOf" srcId="{E3F795A8-0F0D-40F0-888D-510ADA311D88}" destId="{CC66C833-C053-4806-9336-BC8C7F25D3B0}" srcOrd="3" destOrd="0" presId="urn:microsoft.com/office/officeart/2005/8/layout/vList2"/>
    <dgm:cxn modelId="{25B21887-8ADB-4759-A87D-C5C276BC67E9}" type="presParOf" srcId="{E3F795A8-0F0D-40F0-888D-510ADA311D88}" destId="{1064F4BB-85CE-4562-B832-623DC5ED18DF}" srcOrd="4" destOrd="0" presId="urn:microsoft.com/office/officeart/2005/8/layout/vList2"/>
    <dgm:cxn modelId="{312ADF9C-2886-4AF7-8BC3-D9CEBDC2F3A9}" type="presParOf" srcId="{E3F795A8-0F0D-40F0-888D-510ADA311D88}" destId="{D7971298-C1FA-4821-9DB2-E66DE97A7D64}" srcOrd="5" destOrd="0" presId="urn:microsoft.com/office/officeart/2005/8/layout/vList2"/>
    <dgm:cxn modelId="{D0904C80-BB9D-4AEA-9B1F-45A647271E36}" type="presParOf" srcId="{E3F795A8-0F0D-40F0-888D-510ADA311D88}" destId="{8D421401-970B-492C-AE06-FD5E7C77D7B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C47FB-D50B-4433-98B3-896B741BCC32}">
      <dsp:nvSpPr>
        <dsp:cNvPr id="0" name=""/>
        <dsp:cNvSpPr/>
      </dsp:nvSpPr>
      <dsp:spPr>
        <a:xfrm>
          <a:off x="0" y="601799"/>
          <a:ext cx="4608512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ENGLAND</a:t>
          </a:r>
          <a:endParaRPr lang="cs-CZ" sz="2800" b="1" kern="1200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sp:txBody>
      <dsp:txXfrm>
        <a:off x="32784" y="634583"/>
        <a:ext cx="4542944" cy="606012"/>
      </dsp:txXfrm>
    </dsp:sp>
    <dsp:sp modelId="{8398CE2B-CB4D-4634-9BC1-F74B334C4DFA}">
      <dsp:nvSpPr>
        <dsp:cNvPr id="0" name=""/>
        <dsp:cNvSpPr/>
      </dsp:nvSpPr>
      <dsp:spPr>
        <a:xfrm>
          <a:off x="0" y="1354020"/>
          <a:ext cx="4608512" cy="671580"/>
        </a:xfrm>
        <a:prstGeom prst="roundRect">
          <a:avLst/>
        </a:prstGeom>
        <a:solidFill>
          <a:schemeClr val="accent2">
            <a:hueOff val="-279374"/>
            <a:satOff val="-3219"/>
            <a:lumOff val="72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SCOTLAND</a:t>
          </a:r>
          <a:endParaRPr lang="cs-CZ" sz="2800" b="1" kern="1200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sp:txBody>
      <dsp:txXfrm>
        <a:off x="32784" y="1386804"/>
        <a:ext cx="4542944" cy="606012"/>
      </dsp:txXfrm>
    </dsp:sp>
    <dsp:sp modelId="{1064F4BB-85CE-4562-B832-623DC5ED18DF}">
      <dsp:nvSpPr>
        <dsp:cNvPr id="0" name=""/>
        <dsp:cNvSpPr/>
      </dsp:nvSpPr>
      <dsp:spPr>
        <a:xfrm>
          <a:off x="0" y="2106240"/>
          <a:ext cx="4608512" cy="671580"/>
        </a:xfrm>
        <a:prstGeom prst="roundRect">
          <a:avLst/>
        </a:prstGeom>
        <a:solidFill>
          <a:schemeClr val="accent2">
            <a:hueOff val="-558749"/>
            <a:satOff val="-6439"/>
            <a:lumOff val="143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WALES</a:t>
          </a:r>
          <a:endParaRPr lang="cs-CZ" sz="2800" b="1" kern="1200" dirty="0">
            <a:solidFill>
              <a:schemeClr val="bg2">
                <a:lumMod val="75000"/>
              </a:schemeClr>
            </a:solidFill>
            <a:latin typeface="Verdana" pitchFamily="34" charset="0"/>
          </a:endParaRPr>
        </a:p>
      </dsp:txBody>
      <dsp:txXfrm>
        <a:off x="32784" y="2139024"/>
        <a:ext cx="4542944" cy="606012"/>
      </dsp:txXfrm>
    </dsp:sp>
    <dsp:sp modelId="{8D421401-970B-492C-AE06-FD5E7C77D7B6}">
      <dsp:nvSpPr>
        <dsp:cNvPr id="0" name=""/>
        <dsp:cNvSpPr/>
      </dsp:nvSpPr>
      <dsp:spPr>
        <a:xfrm>
          <a:off x="0" y="2858460"/>
          <a:ext cx="4608512" cy="671580"/>
        </a:xfrm>
        <a:prstGeom prst="round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2">
                  <a:lumMod val="75000"/>
                </a:schemeClr>
              </a:solidFill>
              <a:latin typeface="Verdana" pitchFamily="34" charset="0"/>
            </a:rPr>
            <a:t>NORTHERN IRELAND</a:t>
          </a:r>
        </a:p>
      </dsp:txBody>
      <dsp:txXfrm>
        <a:off x="32784" y="2891244"/>
        <a:ext cx="4542944" cy="60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00CA83-081E-4FF3-9919-E7600E2E17BE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5C9CAB-E77B-4E04-8FCE-C7EA2CCC4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422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5C9CAB-E77B-4E04-8FCE-C7EA2CCC404C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5C9CAB-E77B-4E04-8FCE-C7EA2CCC404C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5C9CAB-E77B-4E04-8FCE-C7EA2CCC404C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A5070C-3763-4BFF-94B5-D6F8008FC039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1937EB1-B104-4DC0-B9EA-A95E093CC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69269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English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speaking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countries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153572"/>
              </p:ext>
            </p:extLst>
          </p:nvPr>
        </p:nvGraphicFramePr>
        <p:xfrm>
          <a:off x="1691680" y="2348880"/>
          <a:ext cx="6208395" cy="22082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English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speaking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baseline="0" dirty="0" err="1" smtClean="0">
                          <a:effectLst/>
                          <a:latin typeface="Times New Roman"/>
                          <a:ea typeface="Times New Roman"/>
                        </a:rPr>
                        <a:t>countries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11. 12. 2011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seznamuje žáky se základními údaji o anglicky mluvících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zemích (Anglie, USA, Kanada, Austrálie...).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49808" y="118872"/>
            <a:ext cx="7782632" cy="16367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ENGLISH SPEAKING COUNTRIES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7863784" cy="6858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United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Kingdom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(UK)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3456384" cy="4508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Diagram 4"/>
          <p:cNvGraphicFramePr/>
          <p:nvPr/>
        </p:nvGraphicFramePr>
        <p:xfrm>
          <a:off x="4067944" y="2393504"/>
          <a:ext cx="4608512" cy="413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980728"/>
            <a:ext cx="1835845" cy="1835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 flipH="1" flipV="1">
            <a:off x="2699792" y="3068960"/>
            <a:ext cx="1296144" cy="100811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843808" y="3356992"/>
            <a:ext cx="1224136" cy="108012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1835696" y="4005064"/>
            <a:ext cx="2160240" cy="158417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2195736" y="4869160"/>
            <a:ext cx="1872208" cy="50405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6C47FB-D50B-4433-98B3-896B741BCC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26C47FB-D50B-4433-98B3-896B741BCC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26C47FB-D50B-4433-98B3-896B741BCC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98CE2B-CB4D-4634-9BC1-F74B334C4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398CE2B-CB4D-4634-9BC1-F74B334C4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398CE2B-CB4D-4634-9BC1-F74B334C4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64F4BB-85CE-4562-B832-623DC5ED18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1064F4BB-85CE-4562-B832-623DC5ED18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1064F4BB-85CE-4562-B832-623DC5ED18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421401-970B-492C-AE06-FD5E7C77D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8D421401-970B-492C-AE06-FD5E7C77D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8D421401-970B-492C-AE06-FD5E7C77D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168352" cy="1044352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ENGLAND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England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London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England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rose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76672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149080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354" y="3356992"/>
            <a:ext cx="32403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58966" y="0"/>
            <a:ext cx="1484784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5010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20486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18864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563888" y="5486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LONDON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168352" cy="1044352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SCOTLAND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Scotland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Edinburgh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Scotland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thistle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293096"/>
            <a:ext cx="2195885" cy="2195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916832"/>
            <a:ext cx="3455665" cy="3455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0"/>
            <a:ext cx="1475805" cy="1475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8375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1" y="692697"/>
            <a:ext cx="424847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48375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03848" y="522920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EDINBURGH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2880320" cy="1044352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WALLES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Walles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Cardiff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Walles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daffodil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77072"/>
            <a:ext cx="2483917" cy="2483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56792"/>
            <a:ext cx="32403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0"/>
            <a:ext cx="1475806" cy="1475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88640"/>
            <a:ext cx="7115175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78904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427984" y="50851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CARDIFF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5184576" cy="1044352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NORTHERN IRELAND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Northern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Ireland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Belfast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Northern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Ireland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shamrock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769768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7728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0"/>
            <a:ext cx="1475805" cy="1475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429000"/>
            <a:ext cx="3952875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528" y="515719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BELFAST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United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States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America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(USA)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988840"/>
            <a:ext cx="5112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USA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Washington, D. C.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USA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Bald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Eagle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00808"/>
            <a:ext cx="2879601" cy="2879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365104"/>
            <a:ext cx="2267893" cy="226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24188" y="188118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3265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730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98072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7544" y="26064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WASHINGTON, D. C.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Canada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Canada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Ottawa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Canada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maple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leaf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0"/>
            <a:ext cx="1475805" cy="1475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772816"/>
            <a:ext cx="3203997" cy="3203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293096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60648"/>
            <a:ext cx="288032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971600" y="6926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OTTAWA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5411379" cy="4062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293096"/>
            <a:ext cx="3195439" cy="2399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Australia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Australia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Sydney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Australia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Verdana" pitchFamily="34" charset="0"/>
              </a:rPr>
              <a:t>kangaroo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"/>
            <a:ext cx="1763837" cy="1484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881188"/>
            <a:ext cx="3599681" cy="3599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4293096"/>
            <a:ext cx="2223269" cy="2223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4290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42900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8864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836712"/>
            <a:ext cx="3527673" cy="3527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67544" y="54868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Sydney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New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Zealand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988840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capital</a:t>
            </a:r>
            <a:r>
              <a:rPr lang="cs-CZ" sz="2800" dirty="0" smtClean="0">
                <a:latin typeface="Verdana" pitchFamily="34" charset="0"/>
              </a:rPr>
              <a:t> city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New </a:t>
            </a:r>
            <a:r>
              <a:rPr lang="cs-CZ" sz="2800" dirty="0" err="1" smtClean="0">
                <a:latin typeface="Verdana" pitchFamily="34" charset="0"/>
              </a:rPr>
              <a:t>Zealand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Wellington</a:t>
            </a:r>
            <a:r>
              <a:rPr lang="cs-CZ" sz="2800" dirty="0" smtClean="0">
                <a:latin typeface="Verdana" pitchFamily="34" charset="0"/>
              </a:rPr>
              <a:t>.</a:t>
            </a:r>
          </a:p>
          <a:p>
            <a:endParaRPr lang="cs-CZ" sz="2800" dirty="0" smtClean="0">
              <a:latin typeface="Verdana" pitchFamily="34" charset="0"/>
            </a:endParaRPr>
          </a:p>
          <a:p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symbol </a:t>
            </a:r>
            <a:r>
              <a:rPr lang="cs-CZ" sz="2800" dirty="0" err="1" smtClean="0">
                <a:latin typeface="Verdana" pitchFamily="34" charset="0"/>
              </a:rPr>
              <a:t>of</a:t>
            </a:r>
            <a:r>
              <a:rPr lang="cs-CZ" sz="2800" dirty="0" smtClean="0">
                <a:latin typeface="Verdana" pitchFamily="34" charset="0"/>
              </a:rPr>
              <a:t> New </a:t>
            </a:r>
            <a:r>
              <a:rPr lang="cs-CZ" sz="2800" dirty="0" err="1" smtClean="0">
                <a:latin typeface="Verdana" pitchFamily="34" charset="0"/>
              </a:rPr>
              <a:t>Zealand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is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dirty="0" err="1" smtClean="0">
                <a:latin typeface="Verdana" pitchFamily="34" charset="0"/>
              </a:rPr>
              <a:t>the</a:t>
            </a:r>
            <a:r>
              <a:rPr lang="cs-CZ" sz="2800" dirty="0" smtClean="0">
                <a:latin typeface="Verdana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Verdana" pitchFamily="34" charset="0"/>
              </a:rPr>
              <a:t>kiwi</a:t>
            </a:r>
            <a:r>
              <a:rPr lang="cs-CZ" sz="2800" dirty="0" smtClean="0">
                <a:latin typeface="Verdana" pitchFamily="34" charset="0"/>
              </a:rPr>
              <a:t>.</a:t>
            </a:r>
            <a:endParaRPr lang="cs-CZ" sz="2800" dirty="0">
              <a:latin typeface="Verdan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"/>
            <a:ext cx="1547813" cy="14847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84482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365104"/>
            <a:ext cx="2339901" cy="2339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7"/>
            <a:ext cx="5256584" cy="350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314056" cy="323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221088"/>
            <a:ext cx="2411909" cy="2411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32656"/>
            <a:ext cx="2987973" cy="2987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55576" y="2606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Verdana" pitchFamily="34" charset="0"/>
              </a:rPr>
              <a:t>Wellington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916832"/>
            <a:ext cx="7632848" cy="2923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i="1" dirty="0" smtClean="0">
                <a:solidFill>
                  <a:srgbClr val="FFFFFF"/>
                </a:solidFill>
                <a:latin typeface="Verdana" pitchFamily="34" charset="0"/>
              </a:rPr>
              <a:t>Všechny použité obrázky: Www.office.</a:t>
            </a:r>
            <a:r>
              <a:rPr lang="cs-CZ" sz="1300" i="1" dirty="0" err="1" smtClean="0">
                <a:solidFill>
                  <a:srgbClr val="FFFFFF"/>
                </a:solidFill>
                <a:latin typeface="Verdana" pitchFamily="34" charset="0"/>
              </a:rPr>
              <a:t>microsoft.com</a:t>
            </a:r>
            <a:r>
              <a:rPr lang="cs-CZ" sz="1300" dirty="0" smtClean="0">
                <a:solidFill>
                  <a:srgbClr val="FFFFFF"/>
                </a:solidFill>
                <a:latin typeface="Verdana" pitchFamily="34" charset="0"/>
              </a:rPr>
              <a:t> [online]. c2011 [cit. 2011-12-11]. </a:t>
            </a:r>
            <a:endParaRPr lang="cs-CZ" sz="1300" dirty="0">
              <a:solidFill>
                <a:srgbClr val="FFFFFF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130</TotalTime>
  <Words>281</Words>
  <Application>Microsoft Office PowerPoint</Application>
  <PresentationFormat>Předvádění na obrazovce (4:3)</PresentationFormat>
  <Paragraphs>71</Paragraphs>
  <Slides>20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Modul</vt:lpstr>
      <vt:lpstr>Anglický jazyk – cvičení na podporu konverzace </vt:lpstr>
      <vt:lpstr>ENGLISH SPEAKING COUNTRIES</vt:lpstr>
      <vt:lpstr>The United Kingdom (UK)</vt:lpstr>
      <vt:lpstr>ENGLAND</vt:lpstr>
      <vt:lpstr>Prezentace aplikace PowerPoint</vt:lpstr>
      <vt:lpstr>SCOTLAND</vt:lpstr>
      <vt:lpstr>Prezentace aplikace PowerPoint</vt:lpstr>
      <vt:lpstr>WALLES</vt:lpstr>
      <vt:lpstr>Prezentace aplikace PowerPoint</vt:lpstr>
      <vt:lpstr>NORTHERN IRELAND</vt:lpstr>
      <vt:lpstr>Prezentace aplikace PowerPoint</vt:lpstr>
      <vt:lpstr>The United States of America (USA)</vt:lpstr>
      <vt:lpstr>Prezentace aplikace PowerPoint</vt:lpstr>
      <vt:lpstr>Canada</vt:lpstr>
      <vt:lpstr>Prezentace aplikace PowerPoint</vt:lpstr>
      <vt:lpstr>Australia</vt:lpstr>
      <vt:lpstr>Prezentace aplikace PowerPoint</vt:lpstr>
      <vt:lpstr>New Zealand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SPEAKING COUNTRIES</dc:title>
  <dc:creator>kozlovsky</dc:creator>
  <cp:lastModifiedBy>Petr Kozlovský</cp:lastModifiedBy>
  <cp:revision>16</cp:revision>
  <dcterms:created xsi:type="dcterms:W3CDTF">2011-12-11T12:45:22Z</dcterms:created>
  <dcterms:modified xsi:type="dcterms:W3CDTF">2011-12-19T16:00:18Z</dcterms:modified>
</cp:coreProperties>
</file>