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291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068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254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540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206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85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14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299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862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39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272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44FA20-B66D-4327-A8E9-83EE8694CD58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F4EC8-915F-4CDC-BC58-280A68B3E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465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f-senior.cz/vitejte/prvnipomoc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2640" y="2625876"/>
            <a:ext cx="6098721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VY_32_INOVACE_9.2.10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Masáž srdce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masáž srdce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39" y="96969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36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MASÁŽ SRDCE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348880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PRVNÍ POMOC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Srdce 5"/>
          <p:cNvSpPr/>
          <p:nvPr/>
        </p:nvSpPr>
        <p:spPr>
          <a:xfrm>
            <a:off x="2627784" y="3284984"/>
            <a:ext cx="3744416" cy="3168352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03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Slouží k: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cs-CZ" dirty="0"/>
              <a:t> </a:t>
            </a:r>
            <a:r>
              <a:rPr lang="cs-CZ" sz="3600" b="1" dirty="0" smtClean="0"/>
              <a:t>nahrazení mechanické funkce srdečního svalu</a:t>
            </a:r>
          </a:p>
          <a:p>
            <a:pPr>
              <a:buFont typeface="Wingdings" panose="05000000000000000000" pitchFamily="2" charset="2"/>
              <a:buChar char="v"/>
            </a:pPr>
            <a:endParaRPr lang="cs-CZ" sz="3600" b="1" dirty="0"/>
          </a:p>
          <a:p>
            <a:pPr>
              <a:buFont typeface="Wingdings" panose="05000000000000000000" pitchFamily="2" charset="2"/>
              <a:buChar char="v"/>
            </a:pPr>
            <a:r>
              <a:rPr lang="cs-CZ" sz="3600" b="1" dirty="0" smtClean="0"/>
              <a:t> přímá a nepřímá srdeční masáž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92095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pomoc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33613"/>
            <a:ext cx="3240360" cy="3715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33613"/>
            <a:ext cx="3096344" cy="3715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452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Postup: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/>
              </a:rPr>
              <a:t>stlačujeme uprostřed hrudníku (dolní část hrudní kosti mezi prsními bradavkami)</a:t>
            </a:r>
          </a:p>
          <a:p>
            <a:r>
              <a:rPr lang="cs-CZ" b="1" dirty="0" smtClean="0">
                <a:effectLst/>
              </a:rPr>
              <a:t>100 - 120 stlačení za minutu</a:t>
            </a:r>
          </a:p>
          <a:p>
            <a:r>
              <a:rPr lang="cs-CZ" b="1" dirty="0" smtClean="0">
                <a:effectLst/>
              </a:rPr>
              <a:t>masírujeme s propnutýma rukama přeloženými zápěstími přes sebe (případně s propletenými prsty) kývavým pohybem celého těla</a:t>
            </a:r>
          </a:p>
          <a:p>
            <a:r>
              <a:rPr lang="cs-CZ" b="1" dirty="0" smtClean="0">
                <a:effectLst/>
              </a:rPr>
              <a:t>stlačujeme do hloubky 5 cm, u dětí do hloubky 1/3 hrudníku</a:t>
            </a:r>
          </a:p>
        </p:txBody>
      </p:sp>
    </p:spTree>
    <p:extLst>
      <p:ext uri="{BB962C8B-B14F-4D97-AF65-F5344CB8AC3E}">
        <p14:creationId xmlns:p14="http://schemas.microsoft.com/office/powerpoint/2010/main" val="2073793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stažen z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http://www.nf-senior.cz/vitejte/prvnipomoc/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16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104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MASÁŽ SRDCE</vt:lpstr>
      <vt:lpstr>Slouží k:</vt:lpstr>
      <vt:lpstr>První pomoc</vt:lpstr>
      <vt:lpstr>Postup: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14</cp:revision>
  <dcterms:created xsi:type="dcterms:W3CDTF">2013-11-23T10:47:59Z</dcterms:created>
  <dcterms:modified xsi:type="dcterms:W3CDTF">2013-11-23T11:30:23Z</dcterms:modified>
</cp:coreProperties>
</file>