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DC27-5D5D-4789-8BC5-626284A7655C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0931-C872-4D1C-A14D-8731B7D72D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802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DC27-5D5D-4789-8BC5-626284A7655C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0931-C872-4D1C-A14D-8731B7D72D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2790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DC27-5D5D-4789-8BC5-626284A7655C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0931-C872-4D1C-A14D-8731B7D72D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4462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DC27-5D5D-4789-8BC5-626284A7655C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0931-C872-4D1C-A14D-8731B7D72D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5208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DC27-5D5D-4789-8BC5-626284A7655C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0931-C872-4D1C-A14D-8731B7D72D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2842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DC27-5D5D-4789-8BC5-626284A7655C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0931-C872-4D1C-A14D-8731B7D72D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189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DC27-5D5D-4789-8BC5-626284A7655C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0931-C872-4D1C-A14D-8731B7D72D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01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DC27-5D5D-4789-8BC5-626284A7655C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0931-C872-4D1C-A14D-8731B7D72D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854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DC27-5D5D-4789-8BC5-626284A7655C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0931-C872-4D1C-A14D-8731B7D72D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2489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DC27-5D5D-4789-8BC5-626284A7655C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0931-C872-4D1C-A14D-8731B7D72D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4433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DC27-5D5D-4789-8BC5-626284A7655C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0931-C872-4D1C-A14D-8731B7D72D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6796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66008F"/>
            </a:gs>
            <a:gs pos="43000">
              <a:srgbClr val="BA0066"/>
            </a:gs>
            <a:gs pos="63000">
              <a:srgbClr val="FF0000"/>
            </a:gs>
            <a:gs pos="100000">
              <a:srgbClr val="FF8200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CDC27-5D5D-4789-8BC5-626284A7655C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760931-C872-4D1C-A14D-8731B7D72D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672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auna_inside.jpg" TargetMode="External"/><Relationship Id="rId2" Type="http://schemas.openxmlformats.org/officeDocument/2006/relationships/hyperlink" Target="http://commons.wikimedia.org/wiki/File:Black-te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90254" y="2533544"/>
            <a:ext cx="5963492" cy="3385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VY_32_INOVACE_9.2.20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4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12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Chřipka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Zdraví a hygiena –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chřipka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zásad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první pomoci.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0253" y="938915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911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CHŘIPKA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2348880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Prevence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01008"/>
            <a:ext cx="3816424" cy="25014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420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to?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je nakažlivá virová nemoc</a:t>
            </a:r>
          </a:p>
          <a:p>
            <a:r>
              <a:rPr lang="cs-CZ" b="1" dirty="0" smtClean="0"/>
              <a:t>dělí se na 3 typy</a:t>
            </a:r>
          </a:p>
          <a:p>
            <a:endParaRPr lang="cs-CZ" b="1" dirty="0" smtClean="0"/>
          </a:p>
          <a:p>
            <a:r>
              <a:rPr lang="cs-CZ" b="1" dirty="0" smtClean="0"/>
              <a:t>typ A (napadá savce a ptáky)</a:t>
            </a:r>
          </a:p>
          <a:p>
            <a:r>
              <a:rPr lang="cs-CZ" b="1" dirty="0" smtClean="0"/>
              <a:t>typ B (napadá jen lidi)</a:t>
            </a:r>
          </a:p>
          <a:p>
            <a:r>
              <a:rPr lang="cs-CZ" b="1" dirty="0" smtClean="0"/>
              <a:t>typ C (napadá lidi a prasata)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31640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Příznaky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/>
              </a:rPr>
              <a:t>horečka</a:t>
            </a:r>
          </a:p>
          <a:p>
            <a:r>
              <a:rPr lang="cs-CZ" sz="4000" b="1" dirty="0" smtClean="0">
                <a:effectLst/>
              </a:rPr>
              <a:t>bolest hlavy</a:t>
            </a:r>
          </a:p>
          <a:p>
            <a:r>
              <a:rPr lang="cs-CZ" sz="4000" b="1" dirty="0" smtClean="0">
                <a:effectLst/>
              </a:rPr>
              <a:t>únava </a:t>
            </a:r>
          </a:p>
          <a:p>
            <a:r>
              <a:rPr lang="cs-CZ" sz="4000" b="1" dirty="0" smtClean="0">
                <a:effectLst/>
              </a:rPr>
              <a:t>suchý kašel</a:t>
            </a:r>
          </a:p>
          <a:p>
            <a:r>
              <a:rPr lang="cs-CZ" sz="4000" b="1" dirty="0" smtClean="0">
                <a:effectLst/>
              </a:rPr>
              <a:t>bolest hrdla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4000" b="1" dirty="0" smtClean="0">
                <a:effectLst/>
              </a:rPr>
              <a:t>kýchání</a:t>
            </a:r>
          </a:p>
          <a:p>
            <a:r>
              <a:rPr lang="cs-CZ" sz="4000" b="1" dirty="0" smtClean="0">
                <a:effectLst/>
              </a:rPr>
              <a:t>podrážděné oči</a:t>
            </a:r>
          </a:p>
          <a:p>
            <a:r>
              <a:rPr lang="cs-CZ" sz="4000" b="1" dirty="0" smtClean="0">
                <a:effectLst/>
              </a:rPr>
              <a:t>bolesti těla</a:t>
            </a:r>
          </a:p>
          <a:p>
            <a:r>
              <a:rPr lang="cs-CZ" sz="4000" b="1" dirty="0" smtClean="0">
                <a:effectLst/>
              </a:rPr>
              <a:t>extrémní pocit zimy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747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Léčba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léky snižující horečku</a:t>
            </a:r>
          </a:p>
          <a:p>
            <a:endParaRPr lang="cs-CZ" b="1" dirty="0" smtClean="0"/>
          </a:p>
          <a:p>
            <a:r>
              <a:rPr lang="cs-CZ" b="1" dirty="0" smtClean="0"/>
              <a:t>léky proti bolesti</a:t>
            </a:r>
          </a:p>
          <a:p>
            <a:endParaRPr lang="cs-CZ" b="1" dirty="0" smtClean="0"/>
          </a:p>
          <a:p>
            <a:r>
              <a:rPr lang="cs-CZ" b="1" dirty="0" smtClean="0"/>
              <a:t>odpočinek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černý čaj s citrónem a medem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21335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Prevence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očkování</a:t>
            </a:r>
          </a:p>
          <a:p>
            <a:r>
              <a:rPr lang="cs-CZ" b="1" dirty="0" smtClean="0"/>
              <a:t>otužování</a:t>
            </a:r>
          </a:p>
          <a:p>
            <a:r>
              <a:rPr lang="cs-CZ" b="1" dirty="0" err="1" smtClean="0"/>
              <a:t>saunování</a:t>
            </a:r>
            <a:endParaRPr lang="cs-CZ" b="1" dirty="0" smtClean="0"/>
          </a:p>
          <a:p>
            <a:r>
              <a:rPr lang="cs-CZ" b="1" dirty="0" smtClean="0"/>
              <a:t>dostatek vitamínu D</a:t>
            </a:r>
          </a:p>
          <a:p>
            <a:r>
              <a:rPr lang="cs-CZ" b="1" dirty="0" smtClean="0"/>
              <a:t>zdravá životospráva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2776"/>
            <a:ext cx="3528392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14739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Autor prohlašuje, že tento materiál je jeho prací, nebo je stažen z uvedených zdrojů.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commons.wikimedia.org/wiki/File:Black-tea.jpg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commons.wikimedia.org/wiki/File:Sauna_inside.jpg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1395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113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CHŘIPKA</vt:lpstr>
      <vt:lpstr>Co je to?</vt:lpstr>
      <vt:lpstr>Příznaky</vt:lpstr>
      <vt:lpstr>Léčba</vt:lpstr>
      <vt:lpstr>Prevence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11</cp:revision>
  <dcterms:created xsi:type="dcterms:W3CDTF">2013-12-17T18:15:22Z</dcterms:created>
  <dcterms:modified xsi:type="dcterms:W3CDTF">2014-04-12T12:28:17Z</dcterms:modified>
</cp:coreProperties>
</file>