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7" d="100"/>
          <a:sy n="97" d="100"/>
        </p:scale>
        <p:origin x="-390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56DAA-5792-48E5-9810-33260434D6E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41075-DD05-4B75-AB32-0809FB162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65716-2E48-4334-A523-F09E6C81BAD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94510-A4FD-42FA-90EB-B52935E6D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E826B-0462-43D1-9123-9F5CB18F013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A23D0-3982-4CF4-A709-037D65CB0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EB21E-F91B-46BA-8972-D8C3E0519B2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60EE3-506C-4F20-AD61-D1A09C7B7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74BEB-71D4-489B-BA52-ECAFA91D7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D3005-5AFA-4ED9-ADB8-A7B8BE7F30C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0DFD6-1BDB-42E6-932D-0A8C7F63B4F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E0D03-E4B0-499E-96B7-A83FF3878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8AAB6-9D79-42AD-A438-81D866E0B70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A51E9-4A9C-47C2-9BB3-FD8DD82E1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7042E-9C82-460F-92F0-1B60FFEF0DB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EA6D5-AE75-4BC0-B221-52154B2A2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AAC25-0001-4C85-871F-D5D4A0AB7BA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94692-CADC-4FB7-8A8F-FB2F6D0226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24C5E-680A-4F59-9523-0313D6EA283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672A6-429D-43FC-B7BC-9904674E9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68388-8DAE-42E8-BDAB-EBD507C66A8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D4909-6C88-4CBD-82C4-8904BC3DE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922C74C8-FD60-4957-B570-939FA312BFA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973356B-587F-4178-8723-0E312043B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04" r:id="rId7"/>
    <p:sldLayoutId id="2147483711" r:id="rId8"/>
    <p:sldLayoutId id="2147483712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ingapur" TargetMode="External"/><Relationship Id="rId2" Type="http://schemas.openxmlformats.org/officeDocument/2006/relationships/hyperlink" Target="http://cs.wikipedia.org/wiki/Hongko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dovolena.cz/kulate_rohy.php?source=userfiles/image/hotel/th2_82233_52415_l0.jpg" TargetMode="External"/><Relationship Id="rId4" Type="http://schemas.openxmlformats.org/officeDocument/2006/relationships/hyperlink" Target="http://cs.wikipedia.org/wiki/Taiw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VY_52_INOVACE_32_Asijští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tygři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 skupiny asijských tygrů  patří </a:t>
            </a:r>
            <a:r>
              <a:rPr lang="cs-CZ" sz="3200" b="1" smtClean="0">
                <a:latin typeface="Harrington" pitchFamily="82" charset="0"/>
              </a:rPr>
              <a:t>HONKONG, SINGAPUR, TAIWAN, KOREJSKÁ REPUBLIKA (JIŽNÍ KOREA). </a:t>
            </a:r>
            <a:r>
              <a:rPr lang="cs-CZ" sz="3200" b="1" smtClean="0"/>
              <a:t> </a:t>
            </a:r>
            <a:r>
              <a:rPr lang="cs-CZ" smtClean="0">
                <a:solidFill>
                  <a:srgbClr val="FFFF00"/>
                </a:solidFill>
              </a:rPr>
              <a:t>Vyhledej v atlase</a:t>
            </a:r>
            <a:r>
              <a:rPr lang="cs-CZ" smtClean="0"/>
              <a:t>. Jinak se jim říká nově industrializované (zprůmyslněné) země. Tyto státy se velmi rychlým tempem zařadily mezi hospodářsky vyspělé země světa. Této vysoké úrovně dosáhly levnou pracovní sílou, vysokou produktivitou práce a nižšími cenami na světových trzích.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b="1" smtClean="0">
                <a:latin typeface="Harrington" pitchFamily="82" charset="0"/>
              </a:rPr>
              <a:t>ASIJŠTÍ TYGŘI</a:t>
            </a:r>
            <a:endParaRPr lang="cs-CZ" sz="6600" b="1">
              <a:latin typeface="Harrington" pitchFamily="82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119688"/>
          </a:xfrm>
        </p:spPr>
        <p:txBody>
          <a:bodyPr/>
          <a:lstStyle/>
          <a:p>
            <a:r>
              <a:rPr lang="cs-CZ" smtClean="0"/>
              <a:t>bývalá britská kolonie</a:t>
            </a:r>
          </a:p>
          <a:p>
            <a:r>
              <a:rPr lang="cs-CZ" smtClean="0"/>
              <a:t>od roku 1997 připojen k Číně</a:t>
            </a:r>
          </a:p>
          <a:p>
            <a:r>
              <a:rPr lang="cs-CZ" smtClean="0"/>
              <a:t>přesto má částečnou politickou autonomii(samostatnost)</a:t>
            </a:r>
          </a:p>
          <a:p>
            <a:r>
              <a:rPr lang="cs-CZ" smtClean="0"/>
              <a:t>hlavní zaměření- elektrotechnika, hračky</a:t>
            </a:r>
          </a:p>
          <a:p>
            <a:pPr>
              <a:buFont typeface="Wingdings 2" pitchFamily="18" charset="2"/>
              <a:buNone/>
            </a:pPr>
            <a:r>
              <a:rPr lang="cs-CZ" sz="6000" smtClean="0">
                <a:latin typeface="Harrington" pitchFamily="82" charset="0"/>
              </a:rPr>
              <a:t>   Singapur</a:t>
            </a:r>
          </a:p>
          <a:p>
            <a:r>
              <a:rPr lang="cs-CZ" smtClean="0"/>
              <a:t>městský stát</a:t>
            </a:r>
          </a:p>
          <a:p>
            <a:r>
              <a:rPr lang="cs-CZ" smtClean="0"/>
              <a:t>významný námořní přístav</a:t>
            </a:r>
          </a:p>
          <a:p>
            <a:r>
              <a:rPr lang="cs-CZ" smtClean="0"/>
              <a:t>hlavní zaměření- elektrotechnika, finančnictví, cestovní ruch</a:t>
            </a:r>
          </a:p>
          <a:p>
            <a:pPr>
              <a:buFont typeface="Wingdings 2" pitchFamily="18" charset="2"/>
              <a:buNone/>
            </a:pPr>
            <a:endParaRPr lang="cs-CZ" sz="60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latin typeface="Harrington" pitchFamily="82" charset="0"/>
              </a:rPr>
              <a:t>Hongkong</a:t>
            </a:r>
            <a:endParaRPr lang="cs-CZ" sz="6000">
              <a:latin typeface="Harrington" pitchFamily="82" charset="0"/>
            </a:endParaRPr>
          </a:p>
        </p:txBody>
      </p:sp>
      <p:pic>
        <p:nvPicPr>
          <p:cNvPr id="2050" name="Picture 2" descr="C:\Users\user1\Pictures\HONG KON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428604"/>
            <a:ext cx="2952209" cy="19669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C:\Users\user1\Pictures\SINGAPUR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429000"/>
            <a:ext cx="2786082" cy="1856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50" y="1524000"/>
            <a:ext cx="8858250" cy="4572000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Ostrovní stát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město: </a:t>
            </a:r>
            <a:r>
              <a:rPr lang="cs-CZ" dirty="0" err="1" smtClean="0"/>
              <a:t>Tchaj</a:t>
            </a:r>
            <a:r>
              <a:rPr lang="cs-CZ" dirty="0" smtClean="0"/>
              <a:t>-</a:t>
            </a:r>
            <a:r>
              <a:rPr lang="cs-CZ" dirty="0" err="1" smtClean="0"/>
              <a:t>pej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zaměření- elektrotechnika, textil, výrobky z plastů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000" dirty="0" smtClean="0">
                <a:latin typeface="Harrington" pitchFamily="82" charset="0"/>
              </a:rPr>
              <a:t>  </a:t>
            </a:r>
            <a:r>
              <a:rPr lang="cs-CZ" sz="5400" dirty="0" smtClean="0">
                <a:latin typeface="Harrington" pitchFamily="82" charset="0"/>
              </a:rPr>
              <a:t>Korejská republika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000" dirty="0" smtClean="0">
                <a:latin typeface="Harrington" pitchFamily="82" charset="0"/>
              </a:rPr>
              <a:t>  </a:t>
            </a:r>
            <a:r>
              <a:rPr lang="cs-CZ" sz="4400" dirty="0" smtClean="0">
                <a:latin typeface="Harrington" pitchFamily="82" charset="0"/>
              </a:rPr>
              <a:t>(Jižní Korea)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Korejský poloostrov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město: Soul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hospodářský vývoj po vzoru Japonska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zaměření- elektrotechnika, dopravní strojírenství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latin typeface="Harrington" pitchFamily="82" charset="0"/>
              </a:rPr>
              <a:t>Taiwan</a:t>
            </a:r>
            <a:endParaRPr lang="cs-CZ" sz="6000">
              <a:latin typeface="Harrington" pitchFamily="82" charset="0"/>
            </a:endParaRPr>
          </a:p>
        </p:txBody>
      </p:sp>
      <p:pic>
        <p:nvPicPr>
          <p:cNvPr id="3074" name="Picture 2" descr="C:\Users\user1\Pictures\TCHAJ WA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333414"/>
            <a:ext cx="2857520" cy="19038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C:\Users\user1\Pictures\JIŽNÍ KORE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3500438"/>
            <a:ext cx="2952209" cy="19669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latin typeface="Harrington" pitchFamily="82" charset="0"/>
              </a:rPr>
              <a:t>FOTOGALERIE</a:t>
            </a:r>
            <a:endParaRPr lang="cs-CZ" sz="6000">
              <a:latin typeface="Harrington" pitchFamily="82" charset="0"/>
            </a:endParaRPr>
          </a:p>
        </p:txBody>
      </p:sp>
      <p:pic>
        <p:nvPicPr>
          <p:cNvPr id="1027" name="Picture 3" descr="C:\Users\user1\Pictures\ASIJŠTÍ TYGŘ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42852"/>
            <a:ext cx="3500430" cy="4174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C:\Users\user1\Pictures\A.T.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4429132"/>
            <a:ext cx="3511065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9" name="Picture 5" descr="C:\Users\user1\Pictures\AS.T.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571876"/>
            <a:ext cx="4143404" cy="3107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C:\Users\user1\Pictures\ASIJŠTÍ TYGŘI JK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1214422"/>
            <a:ext cx="4175806" cy="29178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 který obor se zaměřují tyto státy? </a:t>
            </a:r>
          </a:p>
          <a:p>
            <a:r>
              <a:rPr lang="cs-CZ" smtClean="0"/>
              <a:t>Co je industrializace?</a:t>
            </a:r>
          </a:p>
          <a:p>
            <a:r>
              <a:rPr lang="cs-CZ" smtClean="0"/>
              <a:t>Hlavní město Korejské republiky?</a:t>
            </a:r>
          </a:p>
          <a:p>
            <a:r>
              <a:rPr lang="cs-CZ" smtClean="0"/>
              <a:t>Komu patří Hongkong?</a:t>
            </a:r>
          </a:p>
          <a:p>
            <a:r>
              <a:rPr lang="cs-CZ" smtClean="0"/>
              <a:t>Co je autonomie?</a:t>
            </a:r>
          </a:p>
          <a:p>
            <a:r>
              <a:rPr lang="cs-CZ" smtClean="0"/>
              <a:t>Ve kterém oceánu je Taiwan?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latin typeface="Harrington" pitchFamily="82" charset="0"/>
              </a:rPr>
              <a:t>OTÁZKY</a:t>
            </a:r>
            <a:endParaRPr lang="cs-CZ" sz="6000">
              <a:latin typeface="Harrington" pitchFamily="82" charset="0"/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334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 který obor se zaměřují tyto státy? </a:t>
            </a:r>
            <a:r>
              <a:rPr lang="cs-CZ" dirty="0" smtClean="0">
                <a:solidFill>
                  <a:srgbClr val="FFC000"/>
                </a:solidFill>
              </a:rPr>
              <a:t>ELEKTOTECHNIKA</a:t>
            </a: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Co je industrializace?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C000"/>
                </a:solidFill>
              </a:rPr>
              <a:t>ZPRŮMYSLNĚNÍ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město Korejské republiky?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C000"/>
                </a:solidFill>
              </a:rPr>
              <a:t>SOUL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mtClean="0"/>
              <a:t>Komu </a:t>
            </a:r>
            <a:r>
              <a:rPr lang="cs-CZ" dirty="0" smtClean="0"/>
              <a:t>patří Hongkong?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C000"/>
                </a:solidFill>
              </a:rPr>
              <a:t>ČÍNĚ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Co je autonomie?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C000"/>
                </a:solidFill>
              </a:rPr>
              <a:t>SAMOSTATNOST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Ve kterém oceánu je Taiwan?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C000"/>
                </a:solidFill>
              </a:rPr>
              <a:t>TICHÝ OCEÁN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latin typeface="Harrington" pitchFamily="82" charset="0"/>
              </a:rPr>
              <a:t>OTÁZKY a ODPOVĚDI</a:t>
            </a:r>
            <a:endParaRPr lang="cs-CZ" sz="6000">
              <a:latin typeface="Harrington" pitchFamily="82" charset="0"/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smtClean="0">
                <a:hlinkClick r:id="rId2"/>
              </a:rPr>
              <a:t>http://cs.wikipedia.org/wiki/Hongkong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>
                <a:hlinkClick r:id="rId3"/>
              </a:rPr>
              <a:t>http://cs.wikipedia.org/wiki/Singapur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>
                <a:hlinkClick r:id="rId4"/>
              </a:rPr>
              <a:t>http://cs.wikipedia.org/wiki/Taiwan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>
                <a:hlinkClick r:id="rId4"/>
              </a:rPr>
              <a:t>http://cs.wikipedia.org/wiki/Taiwan</a:t>
            </a:r>
            <a:endParaRPr lang="cs-CZ" sz="2400" smtClean="0"/>
          </a:p>
          <a:p>
            <a:pPr>
              <a:lnSpc>
                <a:spcPct val="80000"/>
              </a:lnSpc>
            </a:pPr>
            <a:r>
              <a:rPr lang="cs-CZ" sz="2400" smtClean="0">
                <a:hlinkClick r:id="rId5"/>
              </a:rPr>
              <a:t>http://www.dovolena.cz/kulate_rohy.php?source=userfiles/image/hotel/th2_82233_52415_l0.jpg</a:t>
            </a:r>
            <a:endParaRPr lang="cs-CZ" sz="2400" smtClean="0"/>
          </a:p>
          <a:p>
            <a:pPr>
              <a:lnSpc>
                <a:spcPct val="80000"/>
              </a:lnSpc>
            </a:pPr>
            <a:endParaRPr lang="cs-CZ" sz="2400" smtClean="0"/>
          </a:p>
          <a:p>
            <a:pPr>
              <a:lnSpc>
                <a:spcPct val="80000"/>
              </a:lnSpc>
            </a:pPr>
            <a:endParaRPr lang="cs-CZ" sz="24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smtClean="0">
                <a:latin typeface="Harrington" pitchFamily="82" charset="0"/>
              </a:rPr>
              <a:t>ZDROJE:</a:t>
            </a:r>
            <a:endParaRPr lang="cs-CZ" sz="6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62</TotalTime>
  <Words>195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21" baseType="lpstr">
      <vt:lpstr>Constantia</vt:lpstr>
      <vt:lpstr>Arial</vt:lpstr>
      <vt:lpstr>Wingdings 2</vt:lpstr>
      <vt:lpstr>Calibri</vt:lpstr>
      <vt:lpstr>Times New Roman</vt:lpstr>
      <vt:lpstr>Times New Roman,Bold</vt:lpstr>
      <vt:lpstr>Harrington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ASIJŠTÍ TYGŘI</dc:title>
  <dc:creator>user1</dc:creator>
  <cp:lastModifiedBy>Maminka</cp:lastModifiedBy>
  <cp:revision>10</cp:revision>
  <dcterms:created xsi:type="dcterms:W3CDTF">2011-08-30T07:25:20Z</dcterms:created>
  <dcterms:modified xsi:type="dcterms:W3CDTF">2012-03-02T08:34:32Z</dcterms:modified>
</cp:coreProperties>
</file>