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12"/>
  </p:notesMasterIdLst>
  <p:sldIdLst>
    <p:sldId id="256" r:id="rId3"/>
    <p:sldId id="263" r:id="rId4"/>
    <p:sldId id="258" r:id="rId5"/>
    <p:sldId id="259" r:id="rId6"/>
    <p:sldId id="260" r:id="rId7"/>
    <p:sldId id="261" r:id="rId8"/>
    <p:sldId id="262" r:id="rId9"/>
    <p:sldId id="264" r:id="rId10"/>
    <p:sldId id="265" r:id="rId1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4880B60-F24B-406E-BA27-934F492133ED}" type="datetimeFigureOut">
              <a:rPr lang="cs-CZ" smtClean="0"/>
              <a:t>3.3.2014</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803ACE-AC7D-4884-B7D4-EE0B380E7FB6}" type="slidenum">
              <a:rPr lang="cs-CZ" smtClean="0"/>
              <a:t>‹#›</a:t>
            </a:fld>
            <a:endParaRPr lang="cs-CZ"/>
          </a:p>
        </p:txBody>
      </p:sp>
    </p:spTree>
    <p:extLst>
      <p:ext uri="{BB962C8B-B14F-4D97-AF65-F5344CB8AC3E}">
        <p14:creationId xmlns:p14="http://schemas.microsoft.com/office/powerpoint/2010/main" val="29481073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2803ACE-AC7D-4884-B7D4-EE0B380E7FB6}" type="slidenum">
              <a:rPr lang="cs-CZ" smtClean="0"/>
              <a:t>1</a:t>
            </a:fld>
            <a:endParaRPr lang="cs-CZ"/>
          </a:p>
        </p:txBody>
      </p:sp>
    </p:spTree>
    <p:extLst>
      <p:ext uri="{BB962C8B-B14F-4D97-AF65-F5344CB8AC3E}">
        <p14:creationId xmlns:p14="http://schemas.microsoft.com/office/powerpoint/2010/main" val="32889073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1">
        <a:schemeClr val="bg1"/>
      </p:bgRef>
    </p:bg>
    <p:spTree>
      <p:nvGrpSpPr>
        <p:cNvPr id="1" name=""/>
        <p:cNvGrpSpPr/>
        <p:nvPr/>
      </p:nvGrpSpPr>
      <p:grpSpPr>
        <a:xfrm>
          <a:off x="0" y="0"/>
          <a:ext cx="0" cy="0"/>
          <a:chOff x="0" y="0"/>
          <a:chExt cx="0" cy="0"/>
        </a:xfrm>
      </p:grpSpPr>
      <p:sp>
        <p:nvSpPr>
          <p:cNvPr id="8" name="Nadpis 7"/>
          <p:cNvSpPr>
            <a:spLocks noGrp="1"/>
          </p:cNvSpPr>
          <p:nvPr>
            <p:ph type="ctrTitle"/>
          </p:nvPr>
        </p:nvSpPr>
        <p:spPr>
          <a:xfrm>
            <a:off x="2286000" y="3124200"/>
            <a:ext cx="6172200" cy="1894362"/>
          </a:xfrm>
        </p:spPr>
        <p:txBody>
          <a:bodyPr/>
          <a:lstStyle>
            <a:lvl1pPr>
              <a:defRPr b="1"/>
            </a:lvl1pPr>
          </a:lstStyle>
          <a:p>
            <a:r>
              <a:rPr kumimoji="0" lang="cs-CZ" smtClean="0"/>
              <a:t>Kliknutím lze upravit styl.</a:t>
            </a:r>
            <a:endParaRPr kumimoji="0" lang="en-US"/>
          </a:p>
        </p:txBody>
      </p:sp>
      <p:sp>
        <p:nvSpPr>
          <p:cNvPr id="9" name="Podnadpis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Kliknutím lze upravit styl předlohy.</a:t>
            </a:r>
            <a:endParaRPr kumimoji="0" lang="en-US"/>
          </a:p>
        </p:txBody>
      </p:sp>
      <p:sp>
        <p:nvSpPr>
          <p:cNvPr id="28" name="Zástupný symbol pro datum 27"/>
          <p:cNvSpPr>
            <a:spLocks noGrp="1"/>
          </p:cNvSpPr>
          <p:nvPr>
            <p:ph type="dt" sz="half" idx="10"/>
          </p:nvPr>
        </p:nvSpPr>
        <p:spPr bwMode="auto">
          <a:xfrm rot="5400000">
            <a:off x="7764621" y="1174097"/>
            <a:ext cx="2286000" cy="381000"/>
          </a:xfrm>
        </p:spPr>
        <p:txBody>
          <a:bodyPr/>
          <a:lstStyle/>
          <a:p>
            <a:fld id="{69FCB166-0F78-42E3-8B9B-738B008DA606}" type="datetimeFigureOut">
              <a:rPr lang="cs-CZ" smtClean="0"/>
              <a:t>3.3.2014</a:t>
            </a:fld>
            <a:endParaRPr lang="cs-CZ"/>
          </a:p>
        </p:txBody>
      </p:sp>
      <p:sp>
        <p:nvSpPr>
          <p:cNvPr id="17" name="Zástupný symbol pro zápatí 16"/>
          <p:cNvSpPr>
            <a:spLocks noGrp="1"/>
          </p:cNvSpPr>
          <p:nvPr>
            <p:ph type="ftr" sz="quarter" idx="11"/>
          </p:nvPr>
        </p:nvSpPr>
        <p:spPr bwMode="auto">
          <a:xfrm rot="5400000">
            <a:off x="7077269" y="4181669"/>
            <a:ext cx="3657600" cy="384048"/>
          </a:xfrm>
        </p:spPr>
        <p:txBody>
          <a:bodyPr/>
          <a:lstStyle/>
          <a:p>
            <a:endParaRPr lang="cs-CZ"/>
          </a:p>
        </p:txBody>
      </p:sp>
      <p:sp>
        <p:nvSpPr>
          <p:cNvPr id="10" name="Obdélník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bdélník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Obdélník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nice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Přímá spojnice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Přímá spojnice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nice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nice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Přímá spojnice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Obdélník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á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á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á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á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á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Zástupný symbol pro číslo snímku 28"/>
          <p:cNvSpPr>
            <a:spLocks noGrp="1"/>
          </p:cNvSpPr>
          <p:nvPr>
            <p:ph type="sldNum" sz="quarter" idx="12"/>
          </p:nvPr>
        </p:nvSpPr>
        <p:spPr bwMode="auto">
          <a:xfrm>
            <a:off x="1325544" y="4928702"/>
            <a:ext cx="609600" cy="517524"/>
          </a:xfrm>
        </p:spPr>
        <p:txBody>
          <a:bodyPr/>
          <a:lstStyle/>
          <a:p>
            <a:fld id="{10E92285-F693-490A-A57F-480EBBA355FB}" type="slidenum">
              <a:rPr lang="cs-CZ" smtClean="0"/>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8" name="Zástupný symbol pro obsah 7"/>
          <p:cNvSpPr>
            <a:spLocks noGrp="1"/>
          </p:cNvSpPr>
          <p:nvPr>
            <p:ph sz="quarter" idx="1"/>
          </p:nvPr>
        </p:nvSpPr>
        <p:spPr>
          <a:xfrm>
            <a:off x="457200" y="1600200"/>
            <a:ext cx="7467600" cy="4873752"/>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4"/>
          </p:nvPr>
        </p:nvSpPr>
        <p:spPr/>
        <p:txBody>
          <a:bodyPr rtlCol="0"/>
          <a:lstStyle/>
          <a:p>
            <a:fld id="{69FCB166-0F78-42E3-8B9B-738B008DA606}" type="datetimeFigureOut">
              <a:rPr lang="cs-CZ" smtClean="0"/>
              <a:t>3.3.2014</a:t>
            </a:fld>
            <a:endParaRPr lang="cs-CZ"/>
          </a:p>
        </p:txBody>
      </p:sp>
      <p:sp>
        <p:nvSpPr>
          <p:cNvPr id="9" name="Zástupný symbol pro číslo snímku 8"/>
          <p:cNvSpPr>
            <a:spLocks noGrp="1"/>
          </p:cNvSpPr>
          <p:nvPr>
            <p:ph type="sldNum" sz="quarter" idx="15"/>
          </p:nvPr>
        </p:nvSpPr>
        <p:spPr/>
        <p:txBody>
          <a:bodyPr rtlCol="0"/>
          <a:lstStyle/>
          <a:p>
            <a:fld id="{10E92285-F693-490A-A57F-480EBBA355FB}" type="slidenum">
              <a:rPr lang="cs-CZ" smtClean="0"/>
              <a:t>‹#›</a:t>
            </a:fld>
            <a:endParaRPr lang="cs-CZ"/>
          </a:p>
        </p:txBody>
      </p:sp>
      <p:sp>
        <p:nvSpPr>
          <p:cNvPr id="10" name="Zástupný symbol pro zápatí 9"/>
          <p:cNvSpPr>
            <a:spLocks noGrp="1"/>
          </p:cNvSpPr>
          <p:nvPr>
            <p:ph type="ftr" sz="quarter" idx="16"/>
          </p:nvPr>
        </p:nvSpPr>
        <p:spPr/>
        <p:txBody>
          <a:bodyPr rtlCol="0"/>
          <a:lstStyle/>
          <a:p>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2286000" y="2895600"/>
            <a:ext cx="6172200" cy="2053590"/>
          </a:xfrm>
        </p:spPr>
        <p:txBody>
          <a:bodyPr/>
          <a:lstStyle>
            <a:lvl1pPr algn="l">
              <a:buNone/>
              <a:defRPr sz="3000" b="1" cap="small" baseline="0"/>
            </a:lvl1pPr>
          </a:lstStyle>
          <a:p>
            <a:r>
              <a:rPr kumimoji="0" lang="cs-CZ" smtClean="0"/>
              <a:t>Kliknutím lze upravit styl.</a:t>
            </a:r>
            <a:endParaRPr kumimoji="0" lang="en-US"/>
          </a:p>
        </p:txBody>
      </p:sp>
      <p:sp>
        <p:nvSpPr>
          <p:cNvPr id="3" name="Zástupný symbol pro text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bwMode="auto">
          <a:xfrm rot="5400000">
            <a:off x="7763256" y="1170432"/>
            <a:ext cx="2286000" cy="381000"/>
          </a:xfrm>
        </p:spPr>
        <p:txBody>
          <a:bodyPr/>
          <a:lstStyle/>
          <a:p>
            <a:fld id="{69FCB166-0F78-42E3-8B9B-738B008DA606}" type="datetimeFigureOut">
              <a:rPr lang="cs-CZ" smtClean="0"/>
              <a:t>3.3.2014</a:t>
            </a:fld>
            <a:endParaRPr lang="cs-CZ"/>
          </a:p>
        </p:txBody>
      </p:sp>
      <p:sp>
        <p:nvSpPr>
          <p:cNvPr id="5" name="Zástupný symbol pro zápatí 4"/>
          <p:cNvSpPr>
            <a:spLocks noGrp="1"/>
          </p:cNvSpPr>
          <p:nvPr>
            <p:ph type="ftr" sz="quarter" idx="11"/>
          </p:nvPr>
        </p:nvSpPr>
        <p:spPr bwMode="auto">
          <a:xfrm rot="5400000">
            <a:off x="7077456" y="4178808"/>
            <a:ext cx="3657600" cy="384048"/>
          </a:xfrm>
        </p:spPr>
        <p:txBody>
          <a:bodyPr/>
          <a:lstStyle/>
          <a:p>
            <a:endParaRPr lang="cs-CZ"/>
          </a:p>
        </p:txBody>
      </p:sp>
      <p:sp>
        <p:nvSpPr>
          <p:cNvPr id="9" name="Obdélník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Obdélník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bdélník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nice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Přímá spojnice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nice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nice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Přímá spojnice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Obdélník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á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á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á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á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á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Přímá spojnice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Zástupný symbol pro číslo snímku 5"/>
          <p:cNvSpPr>
            <a:spLocks noGrp="1"/>
          </p:cNvSpPr>
          <p:nvPr>
            <p:ph type="sldNum" sz="quarter" idx="12"/>
          </p:nvPr>
        </p:nvSpPr>
        <p:spPr bwMode="auto">
          <a:xfrm>
            <a:off x="1340616" y="4928702"/>
            <a:ext cx="609600" cy="517524"/>
          </a:xfrm>
        </p:spPr>
        <p:txBody>
          <a:bodyPr/>
          <a:lstStyle/>
          <a:p>
            <a:fld id="{10E92285-F693-490A-A57F-480EBBA355FB}" type="slidenum">
              <a:rPr lang="cs-CZ" smtClean="0"/>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5" name="Zástupný symbol pro datum 4"/>
          <p:cNvSpPr>
            <a:spLocks noGrp="1"/>
          </p:cNvSpPr>
          <p:nvPr>
            <p:ph type="dt" sz="half" idx="10"/>
          </p:nvPr>
        </p:nvSpPr>
        <p:spPr/>
        <p:txBody>
          <a:bodyPr/>
          <a:lstStyle/>
          <a:p>
            <a:fld id="{69FCB166-0F78-42E3-8B9B-738B008DA606}" type="datetimeFigureOut">
              <a:rPr lang="cs-CZ" smtClean="0"/>
              <a:t>3.3.2014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10E92285-F693-490A-A57F-480EBBA355FB}" type="slidenum">
              <a:rPr lang="cs-CZ" smtClean="0"/>
              <a:t>‹#›</a:t>
            </a:fld>
            <a:endParaRPr lang="cs-CZ"/>
          </a:p>
        </p:txBody>
      </p:sp>
      <p:sp>
        <p:nvSpPr>
          <p:cNvPr id="9" name="Zástupný symbol pro obsah 8"/>
          <p:cNvSpPr>
            <a:spLocks noGrp="1"/>
          </p:cNvSpPr>
          <p:nvPr>
            <p:ph sz="quarter" idx="1"/>
          </p:nvPr>
        </p:nvSpPr>
        <p:spPr>
          <a:xfrm>
            <a:off x="457200" y="1600200"/>
            <a:ext cx="365760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1" name="Zástupný symbol pro obsah 10"/>
          <p:cNvSpPr>
            <a:spLocks noGrp="1"/>
          </p:cNvSpPr>
          <p:nvPr>
            <p:ph sz="quarter" idx="2"/>
          </p:nvPr>
        </p:nvSpPr>
        <p:spPr>
          <a:xfrm>
            <a:off x="4270248" y="1600200"/>
            <a:ext cx="365760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7543800" cy="1143000"/>
          </a:xfrm>
        </p:spPr>
        <p:txBody>
          <a:bodyPr anchor="b"/>
          <a:lstStyle>
            <a:lvl1pPr>
              <a:defRPr/>
            </a:lvl1pPr>
          </a:lstStyle>
          <a:p>
            <a:r>
              <a:rPr kumimoji="0" lang="cs-CZ" smtClean="0"/>
              <a:t>Kliknutím lze upravit styl.</a:t>
            </a:r>
            <a:endParaRPr kumimoji="0" lang="en-US"/>
          </a:p>
        </p:txBody>
      </p:sp>
      <p:sp>
        <p:nvSpPr>
          <p:cNvPr id="7" name="Zástupný symbol pro datum 6"/>
          <p:cNvSpPr>
            <a:spLocks noGrp="1"/>
          </p:cNvSpPr>
          <p:nvPr>
            <p:ph type="dt" sz="half" idx="10"/>
          </p:nvPr>
        </p:nvSpPr>
        <p:spPr/>
        <p:txBody>
          <a:bodyPr/>
          <a:lstStyle/>
          <a:p>
            <a:fld id="{69FCB166-0F78-42E3-8B9B-738B008DA606}" type="datetimeFigureOut">
              <a:rPr lang="cs-CZ" smtClean="0"/>
              <a:t>3.3.2014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10E92285-F693-490A-A57F-480EBBA355FB}" type="slidenum">
              <a:rPr lang="cs-CZ" smtClean="0"/>
              <a:t>‹#›</a:t>
            </a:fld>
            <a:endParaRPr lang="cs-CZ"/>
          </a:p>
        </p:txBody>
      </p:sp>
      <p:sp>
        <p:nvSpPr>
          <p:cNvPr id="11" name="Zástupný symbol pro obsah 10"/>
          <p:cNvSpPr>
            <a:spLocks noGrp="1"/>
          </p:cNvSpPr>
          <p:nvPr>
            <p:ph sz="quarter" idx="2"/>
          </p:nvPr>
        </p:nvSpPr>
        <p:spPr>
          <a:xfrm>
            <a:off x="457200" y="2362200"/>
            <a:ext cx="3657600" cy="38862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quarter" idx="4"/>
          </p:nvPr>
        </p:nvSpPr>
        <p:spPr>
          <a:xfrm>
            <a:off x="4371975" y="2362200"/>
            <a:ext cx="3657600" cy="38862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2" name="Zástupný symbol pro text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Kliknutím lze upravit styly předlohy textu.</a:t>
            </a:r>
          </a:p>
        </p:txBody>
      </p:sp>
      <p:sp>
        <p:nvSpPr>
          <p:cNvPr id="14" name="Zástupný symbol pro text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Kliknutím lze upravit styly předlohy textu.</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6" name="Zástupný symbol pro datum 5"/>
          <p:cNvSpPr>
            <a:spLocks noGrp="1"/>
          </p:cNvSpPr>
          <p:nvPr>
            <p:ph type="dt" sz="half" idx="10"/>
          </p:nvPr>
        </p:nvSpPr>
        <p:spPr/>
        <p:txBody>
          <a:bodyPr rtlCol="0"/>
          <a:lstStyle/>
          <a:p>
            <a:fld id="{69FCB166-0F78-42E3-8B9B-738B008DA606}" type="datetimeFigureOut">
              <a:rPr lang="cs-CZ" smtClean="0"/>
              <a:t>3.3.2014</a:t>
            </a:fld>
            <a:endParaRPr lang="cs-CZ"/>
          </a:p>
        </p:txBody>
      </p:sp>
      <p:sp>
        <p:nvSpPr>
          <p:cNvPr id="7" name="Zástupný symbol pro číslo snímku 6"/>
          <p:cNvSpPr>
            <a:spLocks noGrp="1"/>
          </p:cNvSpPr>
          <p:nvPr>
            <p:ph type="sldNum" sz="quarter" idx="11"/>
          </p:nvPr>
        </p:nvSpPr>
        <p:spPr/>
        <p:txBody>
          <a:bodyPr rtlCol="0"/>
          <a:lstStyle/>
          <a:p>
            <a:fld id="{10E92285-F693-490A-A57F-480EBBA355FB}" type="slidenum">
              <a:rPr lang="cs-CZ" smtClean="0"/>
              <a:t>‹#›</a:t>
            </a:fld>
            <a:endParaRPr lang="cs-CZ"/>
          </a:p>
        </p:txBody>
      </p:sp>
      <p:sp>
        <p:nvSpPr>
          <p:cNvPr id="8" name="Zástupný symbol pro zápatí 7"/>
          <p:cNvSpPr>
            <a:spLocks noGrp="1"/>
          </p:cNvSpPr>
          <p:nvPr>
            <p:ph type="ftr" sz="quarter" idx="12"/>
          </p:nvPr>
        </p:nvSpPr>
        <p:spPr/>
        <p:txBody>
          <a:bodyPr rtlCol="0"/>
          <a:lstStyle/>
          <a:p>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9FCB166-0F78-42E3-8B9B-738B008DA606}" type="datetimeFigureOut">
              <a:rPr lang="cs-CZ" smtClean="0"/>
              <a:t>3.3.2014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10E92285-F693-490A-A57F-480EBBA355FB}"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1">
        <a:schemeClr val="bg1"/>
      </p:bgRef>
    </p:bg>
    <p:spTree>
      <p:nvGrpSpPr>
        <p:cNvPr id="1" name=""/>
        <p:cNvGrpSpPr/>
        <p:nvPr/>
      </p:nvGrpSpPr>
      <p:grpSpPr>
        <a:xfrm>
          <a:off x="0" y="0"/>
          <a:ext cx="0" cy="0"/>
          <a:chOff x="0" y="0"/>
          <a:chExt cx="0" cy="0"/>
        </a:xfrm>
      </p:grpSpPr>
      <p:sp>
        <p:nvSpPr>
          <p:cNvPr id="10" name="Přímá spojnice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Nadpis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cs-CZ" smtClean="0"/>
              <a:t>Kliknutím lze upravit styl.</a:t>
            </a:r>
            <a:endParaRPr kumimoji="0" lang="en-US"/>
          </a:p>
        </p:txBody>
      </p:sp>
      <p:sp>
        <p:nvSpPr>
          <p:cNvPr id="3" name="Zástupný symbol pro text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cs-CZ" smtClean="0"/>
              <a:t>Kliknutím lze upravit styly předlohy textu.</a:t>
            </a:r>
          </a:p>
        </p:txBody>
      </p:sp>
      <p:sp>
        <p:nvSpPr>
          <p:cNvPr id="8" name="Přímá spojnice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Přímá spojnice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Přímá spojnice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bdélník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nice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á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Zástupný symbol pro obsah 17"/>
          <p:cNvSpPr>
            <a:spLocks noGrp="1"/>
          </p:cNvSpPr>
          <p:nvPr>
            <p:ph sz="quarter" idx="1"/>
          </p:nvPr>
        </p:nvSpPr>
        <p:spPr>
          <a:xfrm>
            <a:off x="304800" y="274320"/>
            <a:ext cx="5638800" cy="6327648"/>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1" name="Zástupný symbol pro datum 20"/>
          <p:cNvSpPr>
            <a:spLocks noGrp="1"/>
          </p:cNvSpPr>
          <p:nvPr>
            <p:ph type="dt" sz="half" idx="14"/>
          </p:nvPr>
        </p:nvSpPr>
        <p:spPr/>
        <p:txBody>
          <a:bodyPr rtlCol="0"/>
          <a:lstStyle/>
          <a:p>
            <a:fld id="{69FCB166-0F78-42E3-8B9B-738B008DA606}" type="datetimeFigureOut">
              <a:rPr lang="cs-CZ" smtClean="0"/>
              <a:t>3.3.2014</a:t>
            </a:fld>
            <a:endParaRPr lang="cs-CZ"/>
          </a:p>
        </p:txBody>
      </p:sp>
      <p:sp>
        <p:nvSpPr>
          <p:cNvPr id="22" name="Zástupný symbol pro číslo snímku 21"/>
          <p:cNvSpPr>
            <a:spLocks noGrp="1"/>
          </p:cNvSpPr>
          <p:nvPr>
            <p:ph type="sldNum" sz="quarter" idx="15"/>
          </p:nvPr>
        </p:nvSpPr>
        <p:spPr/>
        <p:txBody>
          <a:bodyPr rtlCol="0"/>
          <a:lstStyle/>
          <a:p>
            <a:fld id="{10E92285-F693-490A-A57F-480EBBA355FB}" type="slidenum">
              <a:rPr lang="cs-CZ" smtClean="0"/>
              <a:t>‹#›</a:t>
            </a:fld>
            <a:endParaRPr lang="cs-CZ"/>
          </a:p>
        </p:txBody>
      </p:sp>
      <p:sp>
        <p:nvSpPr>
          <p:cNvPr id="23" name="Zástupný symbol pro zápatí 22"/>
          <p:cNvSpPr>
            <a:spLocks noGrp="1"/>
          </p:cNvSpPr>
          <p:nvPr>
            <p:ph type="ftr" sz="quarter" idx="16"/>
          </p:nvPr>
        </p:nvSpPr>
        <p:spPr/>
        <p:txBody>
          <a:bodyPr rtlCol="0"/>
          <a:lstStyle/>
          <a:p>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9" name="Přímá spojnice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á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Nadpis 1"/>
          <p:cNvSpPr>
            <a:spLocks noGrp="1"/>
          </p:cNvSpPr>
          <p:nvPr>
            <p:ph type="title"/>
          </p:nvPr>
        </p:nvSpPr>
        <p:spPr>
          <a:xfrm rot="5400000">
            <a:off x="3350133" y="3200400"/>
            <a:ext cx="6309360" cy="457200"/>
          </a:xfrm>
        </p:spPr>
        <p:txBody>
          <a:bodyPr anchor="b"/>
          <a:lstStyle>
            <a:lvl1pPr algn="l">
              <a:buNone/>
              <a:defRPr sz="2000" b="1"/>
            </a:lvl1pPr>
          </a:lstStyle>
          <a:p>
            <a:r>
              <a:rPr kumimoji="0" lang="cs-CZ" smtClean="0"/>
              <a:t>Kliknutím lze upravit styl.</a:t>
            </a:r>
            <a:endParaRPr kumimoji="0" lang="en-US"/>
          </a:p>
        </p:txBody>
      </p:sp>
      <p:sp>
        <p:nvSpPr>
          <p:cNvPr id="3" name="Zástupný symbol pro obrázek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cs-CZ" smtClean="0"/>
              <a:t>Kliknutím na ikonu přidáte obrázek.</a:t>
            </a:r>
            <a:endParaRPr kumimoji="0" lang="en-US" dirty="0"/>
          </a:p>
        </p:txBody>
      </p:sp>
      <p:sp>
        <p:nvSpPr>
          <p:cNvPr id="4" name="Zástupný symbol pro text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cs-CZ" smtClean="0"/>
              <a:t>Kliknutím lze upravit styly předlohy textu.</a:t>
            </a:r>
          </a:p>
        </p:txBody>
      </p:sp>
      <p:sp>
        <p:nvSpPr>
          <p:cNvPr id="10" name="Přímá spojnice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Obdélník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římá spojnice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Přímá spojnice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Přímá spojnice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Zástupný symbol pro datum 16"/>
          <p:cNvSpPr>
            <a:spLocks noGrp="1"/>
          </p:cNvSpPr>
          <p:nvPr>
            <p:ph type="dt" sz="half" idx="10"/>
          </p:nvPr>
        </p:nvSpPr>
        <p:spPr/>
        <p:txBody>
          <a:bodyPr rtlCol="0"/>
          <a:lstStyle/>
          <a:p>
            <a:fld id="{69FCB166-0F78-42E3-8B9B-738B008DA606}" type="datetimeFigureOut">
              <a:rPr lang="cs-CZ" smtClean="0"/>
              <a:t>3.3.2014</a:t>
            </a:fld>
            <a:endParaRPr lang="cs-CZ"/>
          </a:p>
        </p:txBody>
      </p:sp>
      <p:sp>
        <p:nvSpPr>
          <p:cNvPr id="18" name="Zástupný symbol pro číslo snímku 17"/>
          <p:cNvSpPr>
            <a:spLocks noGrp="1"/>
          </p:cNvSpPr>
          <p:nvPr>
            <p:ph type="sldNum" sz="quarter" idx="11"/>
          </p:nvPr>
        </p:nvSpPr>
        <p:spPr/>
        <p:txBody>
          <a:bodyPr rtlCol="0"/>
          <a:lstStyle/>
          <a:p>
            <a:fld id="{10E92285-F693-490A-A57F-480EBBA355FB}" type="slidenum">
              <a:rPr lang="cs-CZ" smtClean="0"/>
              <a:t>‹#›</a:t>
            </a:fld>
            <a:endParaRPr lang="cs-CZ"/>
          </a:p>
        </p:txBody>
      </p:sp>
      <p:sp>
        <p:nvSpPr>
          <p:cNvPr id="21" name="Zástupný symbol pro zápatí 20"/>
          <p:cNvSpPr>
            <a:spLocks noGrp="1"/>
          </p:cNvSpPr>
          <p:nvPr>
            <p:ph type="ftr" sz="quarter" idx="12"/>
          </p:nvPr>
        </p:nvSpPr>
        <p:spPr/>
        <p:txBody>
          <a:bodyPr rtlCol="0"/>
          <a:lstStyle/>
          <a:p>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69FCB166-0F78-42E3-8B9B-738B008DA606}" type="datetimeFigureOut">
              <a:rPr lang="cs-CZ" smtClean="0"/>
              <a:t>3.3.2014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0E92285-F693-490A-A57F-480EBBA355FB}"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9"/>
            <a:ext cx="1676400" cy="5851525"/>
          </a:xfrm>
        </p:spPr>
        <p:txBody>
          <a:bodyPr vert="eaVer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69FCB166-0F78-42E3-8B9B-738B008DA606}" type="datetimeFigureOut">
              <a:rPr lang="cs-CZ" smtClean="0"/>
              <a:t>3.3.2014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0E92285-F693-490A-A57F-480EBBA355FB}" type="slidenum">
              <a:rPr lang="cs-CZ" smtClean="0"/>
              <a:t>‹#›</a:t>
            </a:fld>
            <a:endParaRPr lang="cs-C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1">
        <a:schemeClr val="bg1"/>
      </p:bgRef>
    </p:bg>
    <p:spTree>
      <p:nvGrpSpPr>
        <p:cNvPr id="1" name=""/>
        <p:cNvGrpSpPr/>
        <p:nvPr/>
      </p:nvGrpSpPr>
      <p:grpSpPr>
        <a:xfrm>
          <a:off x="0" y="0"/>
          <a:ext cx="0" cy="0"/>
          <a:chOff x="0" y="0"/>
          <a:chExt cx="0" cy="0"/>
        </a:xfrm>
      </p:grpSpPr>
      <p:sp>
        <p:nvSpPr>
          <p:cNvPr id="8" name="Nadpis 7"/>
          <p:cNvSpPr>
            <a:spLocks noGrp="1"/>
          </p:cNvSpPr>
          <p:nvPr>
            <p:ph type="ctrTitle"/>
          </p:nvPr>
        </p:nvSpPr>
        <p:spPr>
          <a:xfrm>
            <a:off x="2286000" y="3124200"/>
            <a:ext cx="6172200" cy="1894362"/>
          </a:xfrm>
        </p:spPr>
        <p:txBody>
          <a:bodyPr/>
          <a:lstStyle>
            <a:lvl1pPr>
              <a:defRPr b="1"/>
            </a:lvl1pPr>
          </a:lstStyle>
          <a:p>
            <a:r>
              <a:rPr kumimoji="0" lang="cs-CZ" smtClean="0"/>
              <a:t>Kliknutím lze upravit styl.</a:t>
            </a:r>
            <a:endParaRPr kumimoji="0" lang="en-US"/>
          </a:p>
        </p:txBody>
      </p:sp>
      <p:sp>
        <p:nvSpPr>
          <p:cNvPr id="9" name="Podnadpis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Kliknutím lze upravit styl předlohy.</a:t>
            </a:r>
            <a:endParaRPr kumimoji="0" lang="en-US"/>
          </a:p>
        </p:txBody>
      </p:sp>
      <p:sp>
        <p:nvSpPr>
          <p:cNvPr id="28" name="Zástupný symbol pro datum 27"/>
          <p:cNvSpPr>
            <a:spLocks noGrp="1"/>
          </p:cNvSpPr>
          <p:nvPr>
            <p:ph type="dt" sz="half" idx="10"/>
          </p:nvPr>
        </p:nvSpPr>
        <p:spPr bwMode="auto">
          <a:xfrm rot="5400000">
            <a:off x="7764621" y="1174097"/>
            <a:ext cx="2286000" cy="381000"/>
          </a:xfrm>
        </p:spPr>
        <p:txBody>
          <a:bodyPr/>
          <a:lstStyle/>
          <a:p>
            <a:fld id="{69FCB166-0F78-42E3-8B9B-738B008DA606}" type="datetimeFigureOut">
              <a:rPr lang="cs-CZ" smtClean="0"/>
              <a:t>3.3.2014</a:t>
            </a:fld>
            <a:endParaRPr lang="cs-CZ"/>
          </a:p>
        </p:txBody>
      </p:sp>
      <p:sp>
        <p:nvSpPr>
          <p:cNvPr id="17" name="Zástupný symbol pro zápatí 16"/>
          <p:cNvSpPr>
            <a:spLocks noGrp="1"/>
          </p:cNvSpPr>
          <p:nvPr>
            <p:ph type="ftr" sz="quarter" idx="11"/>
          </p:nvPr>
        </p:nvSpPr>
        <p:spPr bwMode="auto">
          <a:xfrm rot="5400000">
            <a:off x="7077269" y="4181669"/>
            <a:ext cx="3657600" cy="384048"/>
          </a:xfrm>
        </p:spPr>
        <p:txBody>
          <a:bodyPr/>
          <a:lstStyle/>
          <a:p>
            <a:endParaRPr lang="cs-CZ"/>
          </a:p>
        </p:txBody>
      </p:sp>
      <p:sp>
        <p:nvSpPr>
          <p:cNvPr id="10" name="Obdélník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bdélník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Obdélník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nice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Přímá spojnice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Přímá spojnice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nice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nice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Přímá spojnice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Obdélník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á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á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á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á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á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Zástupný symbol pro číslo snímku 28"/>
          <p:cNvSpPr>
            <a:spLocks noGrp="1"/>
          </p:cNvSpPr>
          <p:nvPr>
            <p:ph type="sldNum" sz="quarter" idx="12"/>
          </p:nvPr>
        </p:nvSpPr>
        <p:spPr bwMode="auto">
          <a:xfrm>
            <a:off x="1325544" y="4928702"/>
            <a:ext cx="609600" cy="517524"/>
          </a:xfrm>
        </p:spPr>
        <p:txBody>
          <a:bodyPr/>
          <a:lstStyle/>
          <a:p>
            <a:fld id="{10E92285-F693-490A-A57F-480EBBA355FB}" type="slidenum">
              <a:rPr lang="cs-CZ" smtClean="0"/>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8" name="Zástupný symbol pro obsah 7"/>
          <p:cNvSpPr>
            <a:spLocks noGrp="1"/>
          </p:cNvSpPr>
          <p:nvPr>
            <p:ph sz="quarter" idx="1"/>
          </p:nvPr>
        </p:nvSpPr>
        <p:spPr>
          <a:xfrm>
            <a:off x="457200" y="1600200"/>
            <a:ext cx="7467600" cy="4873752"/>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4"/>
          </p:nvPr>
        </p:nvSpPr>
        <p:spPr/>
        <p:txBody>
          <a:bodyPr rtlCol="0"/>
          <a:lstStyle/>
          <a:p>
            <a:fld id="{69FCB166-0F78-42E3-8B9B-738B008DA606}" type="datetimeFigureOut">
              <a:rPr lang="cs-CZ" smtClean="0"/>
              <a:t>3.3.2014</a:t>
            </a:fld>
            <a:endParaRPr lang="cs-CZ"/>
          </a:p>
        </p:txBody>
      </p:sp>
      <p:sp>
        <p:nvSpPr>
          <p:cNvPr id="9" name="Zástupný symbol pro číslo snímku 8"/>
          <p:cNvSpPr>
            <a:spLocks noGrp="1"/>
          </p:cNvSpPr>
          <p:nvPr>
            <p:ph type="sldNum" sz="quarter" idx="15"/>
          </p:nvPr>
        </p:nvSpPr>
        <p:spPr/>
        <p:txBody>
          <a:bodyPr rtlCol="0"/>
          <a:lstStyle/>
          <a:p>
            <a:fld id="{10E92285-F693-490A-A57F-480EBBA355FB}" type="slidenum">
              <a:rPr lang="cs-CZ" smtClean="0"/>
              <a:t>‹#›</a:t>
            </a:fld>
            <a:endParaRPr lang="cs-CZ"/>
          </a:p>
        </p:txBody>
      </p:sp>
      <p:sp>
        <p:nvSpPr>
          <p:cNvPr id="10" name="Zástupný symbol pro zápatí 9"/>
          <p:cNvSpPr>
            <a:spLocks noGrp="1"/>
          </p:cNvSpPr>
          <p:nvPr>
            <p:ph type="ftr" sz="quarter" idx="16"/>
          </p:nvPr>
        </p:nvSpPr>
        <p:spPr/>
        <p:txBody>
          <a:bodyPr rtlCol="0"/>
          <a:lstStyle/>
          <a:p>
            <a:endParaRPr lang="cs-CZ"/>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2286000" y="2895600"/>
            <a:ext cx="6172200" cy="2053590"/>
          </a:xfrm>
        </p:spPr>
        <p:txBody>
          <a:bodyPr/>
          <a:lstStyle>
            <a:lvl1pPr algn="l">
              <a:buNone/>
              <a:defRPr sz="3000" b="1" cap="small" baseline="0"/>
            </a:lvl1pPr>
          </a:lstStyle>
          <a:p>
            <a:r>
              <a:rPr kumimoji="0" lang="cs-CZ" smtClean="0"/>
              <a:t>Kliknutím lze upravit styl.</a:t>
            </a:r>
            <a:endParaRPr kumimoji="0" lang="en-US"/>
          </a:p>
        </p:txBody>
      </p:sp>
      <p:sp>
        <p:nvSpPr>
          <p:cNvPr id="3" name="Zástupný symbol pro text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bwMode="auto">
          <a:xfrm rot="5400000">
            <a:off x="7763256" y="1170432"/>
            <a:ext cx="2286000" cy="381000"/>
          </a:xfrm>
        </p:spPr>
        <p:txBody>
          <a:bodyPr/>
          <a:lstStyle/>
          <a:p>
            <a:fld id="{69FCB166-0F78-42E3-8B9B-738B008DA606}" type="datetimeFigureOut">
              <a:rPr lang="cs-CZ" smtClean="0"/>
              <a:t>3.3.2014</a:t>
            </a:fld>
            <a:endParaRPr lang="cs-CZ"/>
          </a:p>
        </p:txBody>
      </p:sp>
      <p:sp>
        <p:nvSpPr>
          <p:cNvPr id="5" name="Zástupný symbol pro zápatí 4"/>
          <p:cNvSpPr>
            <a:spLocks noGrp="1"/>
          </p:cNvSpPr>
          <p:nvPr>
            <p:ph type="ftr" sz="quarter" idx="11"/>
          </p:nvPr>
        </p:nvSpPr>
        <p:spPr bwMode="auto">
          <a:xfrm rot="5400000">
            <a:off x="7077456" y="4178808"/>
            <a:ext cx="3657600" cy="384048"/>
          </a:xfrm>
        </p:spPr>
        <p:txBody>
          <a:bodyPr/>
          <a:lstStyle/>
          <a:p>
            <a:endParaRPr lang="cs-CZ"/>
          </a:p>
        </p:txBody>
      </p:sp>
      <p:sp>
        <p:nvSpPr>
          <p:cNvPr id="9" name="Obdélník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Obdélník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bdélník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nice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Přímá spojnice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nice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nice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Přímá spojnice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Obdélník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á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á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á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á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á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Přímá spojnice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Zástupný symbol pro číslo snímku 5"/>
          <p:cNvSpPr>
            <a:spLocks noGrp="1"/>
          </p:cNvSpPr>
          <p:nvPr>
            <p:ph type="sldNum" sz="quarter" idx="12"/>
          </p:nvPr>
        </p:nvSpPr>
        <p:spPr bwMode="auto">
          <a:xfrm>
            <a:off x="1340616" y="4928702"/>
            <a:ext cx="609600" cy="517524"/>
          </a:xfrm>
        </p:spPr>
        <p:txBody>
          <a:bodyPr/>
          <a:lstStyle/>
          <a:p>
            <a:fld id="{10E92285-F693-490A-A57F-480EBBA355FB}" type="slidenum">
              <a:rPr lang="cs-CZ" smtClean="0"/>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5" name="Zástupný symbol pro datum 4"/>
          <p:cNvSpPr>
            <a:spLocks noGrp="1"/>
          </p:cNvSpPr>
          <p:nvPr>
            <p:ph type="dt" sz="half" idx="10"/>
          </p:nvPr>
        </p:nvSpPr>
        <p:spPr/>
        <p:txBody>
          <a:bodyPr/>
          <a:lstStyle/>
          <a:p>
            <a:fld id="{69FCB166-0F78-42E3-8B9B-738B008DA606}" type="datetimeFigureOut">
              <a:rPr lang="cs-CZ" smtClean="0"/>
              <a:t>3.3.2014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10E92285-F693-490A-A57F-480EBBA355FB}" type="slidenum">
              <a:rPr lang="cs-CZ" smtClean="0"/>
              <a:t>‹#›</a:t>
            </a:fld>
            <a:endParaRPr lang="cs-CZ"/>
          </a:p>
        </p:txBody>
      </p:sp>
      <p:sp>
        <p:nvSpPr>
          <p:cNvPr id="9" name="Zástupný symbol pro obsah 8"/>
          <p:cNvSpPr>
            <a:spLocks noGrp="1"/>
          </p:cNvSpPr>
          <p:nvPr>
            <p:ph sz="quarter" idx="1"/>
          </p:nvPr>
        </p:nvSpPr>
        <p:spPr>
          <a:xfrm>
            <a:off x="457200" y="1600200"/>
            <a:ext cx="365760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1" name="Zástupný symbol pro obsah 10"/>
          <p:cNvSpPr>
            <a:spLocks noGrp="1"/>
          </p:cNvSpPr>
          <p:nvPr>
            <p:ph sz="quarter" idx="2"/>
          </p:nvPr>
        </p:nvSpPr>
        <p:spPr>
          <a:xfrm>
            <a:off x="4270248" y="1600200"/>
            <a:ext cx="365760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7543800" cy="1143000"/>
          </a:xfrm>
        </p:spPr>
        <p:txBody>
          <a:bodyPr anchor="b"/>
          <a:lstStyle>
            <a:lvl1pPr>
              <a:defRPr/>
            </a:lvl1pPr>
          </a:lstStyle>
          <a:p>
            <a:r>
              <a:rPr kumimoji="0" lang="cs-CZ" smtClean="0"/>
              <a:t>Kliknutím lze upravit styl.</a:t>
            </a:r>
            <a:endParaRPr kumimoji="0" lang="en-US"/>
          </a:p>
        </p:txBody>
      </p:sp>
      <p:sp>
        <p:nvSpPr>
          <p:cNvPr id="7" name="Zástupný symbol pro datum 6"/>
          <p:cNvSpPr>
            <a:spLocks noGrp="1"/>
          </p:cNvSpPr>
          <p:nvPr>
            <p:ph type="dt" sz="half" idx="10"/>
          </p:nvPr>
        </p:nvSpPr>
        <p:spPr/>
        <p:txBody>
          <a:bodyPr/>
          <a:lstStyle/>
          <a:p>
            <a:fld id="{69FCB166-0F78-42E3-8B9B-738B008DA606}" type="datetimeFigureOut">
              <a:rPr lang="cs-CZ" smtClean="0"/>
              <a:t>3.3.2014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10E92285-F693-490A-A57F-480EBBA355FB}" type="slidenum">
              <a:rPr lang="cs-CZ" smtClean="0"/>
              <a:t>‹#›</a:t>
            </a:fld>
            <a:endParaRPr lang="cs-CZ"/>
          </a:p>
        </p:txBody>
      </p:sp>
      <p:sp>
        <p:nvSpPr>
          <p:cNvPr id="11" name="Zástupný symbol pro obsah 10"/>
          <p:cNvSpPr>
            <a:spLocks noGrp="1"/>
          </p:cNvSpPr>
          <p:nvPr>
            <p:ph sz="quarter" idx="2"/>
          </p:nvPr>
        </p:nvSpPr>
        <p:spPr>
          <a:xfrm>
            <a:off x="457200" y="2362200"/>
            <a:ext cx="3657600" cy="38862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quarter" idx="4"/>
          </p:nvPr>
        </p:nvSpPr>
        <p:spPr>
          <a:xfrm>
            <a:off x="4371975" y="2362200"/>
            <a:ext cx="3657600" cy="38862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2" name="Zástupný symbol pro text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Kliknutím lze upravit styly předlohy textu.</a:t>
            </a:r>
          </a:p>
        </p:txBody>
      </p:sp>
      <p:sp>
        <p:nvSpPr>
          <p:cNvPr id="14" name="Zástupný symbol pro text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Kliknutím lze upravit styly předlohy textu.</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6" name="Zástupný symbol pro datum 5"/>
          <p:cNvSpPr>
            <a:spLocks noGrp="1"/>
          </p:cNvSpPr>
          <p:nvPr>
            <p:ph type="dt" sz="half" idx="10"/>
          </p:nvPr>
        </p:nvSpPr>
        <p:spPr/>
        <p:txBody>
          <a:bodyPr rtlCol="0"/>
          <a:lstStyle/>
          <a:p>
            <a:fld id="{69FCB166-0F78-42E3-8B9B-738B008DA606}" type="datetimeFigureOut">
              <a:rPr lang="cs-CZ" smtClean="0"/>
              <a:t>3.3.2014</a:t>
            </a:fld>
            <a:endParaRPr lang="cs-CZ"/>
          </a:p>
        </p:txBody>
      </p:sp>
      <p:sp>
        <p:nvSpPr>
          <p:cNvPr id="7" name="Zástupný symbol pro číslo snímku 6"/>
          <p:cNvSpPr>
            <a:spLocks noGrp="1"/>
          </p:cNvSpPr>
          <p:nvPr>
            <p:ph type="sldNum" sz="quarter" idx="11"/>
          </p:nvPr>
        </p:nvSpPr>
        <p:spPr/>
        <p:txBody>
          <a:bodyPr rtlCol="0"/>
          <a:lstStyle/>
          <a:p>
            <a:fld id="{10E92285-F693-490A-A57F-480EBBA355FB}" type="slidenum">
              <a:rPr lang="cs-CZ" smtClean="0"/>
              <a:t>‹#›</a:t>
            </a:fld>
            <a:endParaRPr lang="cs-CZ"/>
          </a:p>
        </p:txBody>
      </p:sp>
      <p:sp>
        <p:nvSpPr>
          <p:cNvPr id="8" name="Zástupný symbol pro zápatí 7"/>
          <p:cNvSpPr>
            <a:spLocks noGrp="1"/>
          </p:cNvSpPr>
          <p:nvPr>
            <p:ph type="ftr" sz="quarter" idx="12"/>
          </p:nvPr>
        </p:nvSpPr>
        <p:spPr/>
        <p:txBody>
          <a:bodyPr rtlCol="0"/>
          <a:lstStyle/>
          <a:p>
            <a:endParaRPr lang="cs-CZ"/>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9FCB166-0F78-42E3-8B9B-738B008DA606}" type="datetimeFigureOut">
              <a:rPr lang="cs-CZ" smtClean="0"/>
              <a:t>3.3.2014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10E92285-F693-490A-A57F-480EBBA355FB}" type="slidenum">
              <a:rPr lang="cs-CZ" smtClean="0"/>
              <a:t>‹#›</a:t>
            </a:fld>
            <a:endParaRPr lang="cs-CZ"/>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1">
        <a:schemeClr val="bg1"/>
      </p:bgRef>
    </p:bg>
    <p:spTree>
      <p:nvGrpSpPr>
        <p:cNvPr id="1" name=""/>
        <p:cNvGrpSpPr/>
        <p:nvPr/>
      </p:nvGrpSpPr>
      <p:grpSpPr>
        <a:xfrm>
          <a:off x="0" y="0"/>
          <a:ext cx="0" cy="0"/>
          <a:chOff x="0" y="0"/>
          <a:chExt cx="0" cy="0"/>
        </a:xfrm>
      </p:grpSpPr>
      <p:sp>
        <p:nvSpPr>
          <p:cNvPr id="10" name="Přímá spojnice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Nadpis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cs-CZ" smtClean="0"/>
              <a:t>Kliknutím lze upravit styl.</a:t>
            </a:r>
            <a:endParaRPr kumimoji="0" lang="en-US"/>
          </a:p>
        </p:txBody>
      </p:sp>
      <p:sp>
        <p:nvSpPr>
          <p:cNvPr id="3" name="Zástupný symbol pro text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cs-CZ" smtClean="0"/>
              <a:t>Kliknutím lze upravit styly předlohy textu.</a:t>
            </a:r>
          </a:p>
        </p:txBody>
      </p:sp>
      <p:sp>
        <p:nvSpPr>
          <p:cNvPr id="8" name="Přímá spojnice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Přímá spojnice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Přímá spojnice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bdélník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nice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á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Zástupný symbol pro obsah 17"/>
          <p:cNvSpPr>
            <a:spLocks noGrp="1"/>
          </p:cNvSpPr>
          <p:nvPr>
            <p:ph sz="quarter" idx="1"/>
          </p:nvPr>
        </p:nvSpPr>
        <p:spPr>
          <a:xfrm>
            <a:off x="304800" y="274320"/>
            <a:ext cx="5638800" cy="6327648"/>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1" name="Zástupný symbol pro datum 20"/>
          <p:cNvSpPr>
            <a:spLocks noGrp="1"/>
          </p:cNvSpPr>
          <p:nvPr>
            <p:ph type="dt" sz="half" idx="14"/>
          </p:nvPr>
        </p:nvSpPr>
        <p:spPr/>
        <p:txBody>
          <a:bodyPr rtlCol="0"/>
          <a:lstStyle/>
          <a:p>
            <a:fld id="{69FCB166-0F78-42E3-8B9B-738B008DA606}" type="datetimeFigureOut">
              <a:rPr lang="cs-CZ" smtClean="0"/>
              <a:t>3.3.2014</a:t>
            </a:fld>
            <a:endParaRPr lang="cs-CZ"/>
          </a:p>
        </p:txBody>
      </p:sp>
      <p:sp>
        <p:nvSpPr>
          <p:cNvPr id="22" name="Zástupný symbol pro číslo snímku 21"/>
          <p:cNvSpPr>
            <a:spLocks noGrp="1"/>
          </p:cNvSpPr>
          <p:nvPr>
            <p:ph type="sldNum" sz="quarter" idx="15"/>
          </p:nvPr>
        </p:nvSpPr>
        <p:spPr/>
        <p:txBody>
          <a:bodyPr rtlCol="0"/>
          <a:lstStyle/>
          <a:p>
            <a:fld id="{10E92285-F693-490A-A57F-480EBBA355FB}" type="slidenum">
              <a:rPr lang="cs-CZ" smtClean="0"/>
              <a:t>‹#›</a:t>
            </a:fld>
            <a:endParaRPr lang="cs-CZ"/>
          </a:p>
        </p:txBody>
      </p:sp>
      <p:sp>
        <p:nvSpPr>
          <p:cNvPr id="23" name="Zástupný symbol pro zápatí 22"/>
          <p:cNvSpPr>
            <a:spLocks noGrp="1"/>
          </p:cNvSpPr>
          <p:nvPr>
            <p:ph type="ftr" sz="quarter" idx="16"/>
          </p:nvPr>
        </p:nvSpPr>
        <p:spPr/>
        <p:txBody>
          <a:bodyPr rtlCol="0"/>
          <a:lstStyle/>
          <a:p>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9" name="Přímá spojnice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á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Nadpis 1"/>
          <p:cNvSpPr>
            <a:spLocks noGrp="1"/>
          </p:cNvSpPr>
          <p:nvPr>
            <p:ph type="title"/>
          </p:nvPr>
        </p:nvSpPr>
        <p:spPr>
          <a:xfrm rot="5400000">
            <a:off x="3350133" y="3200400"/>
            <a:ext cx="6309360" cy="457200"/>
          </a:xfrm>
        </p:spPr>
        <p:txBody>
          <a:bodyPr anchor="b"/>
          <a:lstStyle>
            <a:lvl1pPr algn="l">
              <a:buNone/>
              <a:defRPr sz="2000" b="1"/>
            </a:lvl1pPr>
          </a:lstStyle>
          <a:p>
            <a:r>
              <a:rPr kumimoji="0" lang="cs-CZ" smtClean="0"/>
              <a:t>Kliknutím lze upravit styl.</a:t>
            </a:r>
            <a:endParaRPr kumimoji="0" lang="en-US"/>
          </a:p>
        </p:txBody>
      </p:sp>
      <p:sp>
        <p:nvSpPr>
          <p:cNvPr id="3" name="Zástupný symbol pro obrázek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cs-CZ" smtClean="0"/>
              <a:t>Kliknutím na ikonu přidáte obrázek.</a:t>
            </a:r>
            <a:endParaRPr kumimoji="0" lang="en-US" dirty="0"/>
          </a:p>
        </p:txBody>
      </p:sp>
      <p:sp>
        <p:nvSpPr>
          <p:cNvPr id="4" name="Zástupný symbol pro text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cs-CZ" smtClean="0"/>
              <a:t>Kliknutím lze upravit styly předlohy textu.</a:t>
            </a:r>
          </a:p>
        </p:txBody>
      </p:sp>
      <p:sp>
        <p:nvSpPr>
          <p:cNvPr id="10" name="Přímá spojnice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Obdélník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římá spojnice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Přímá spojnice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Přímá spojnice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Zástupný symbol pro datum 16"/>
          <p:cNvSpPr>
            <a:spLocks noGrp="1"/>
          </p:cNvSpPr>
          <p:nvPr>
            <p:ph type="dt" sz="half" idx="10"/>
          </p:nvPr>
        </p:nvSpPr>
        <p:spPr/>
        <p:txBody>
          <a:bodyPr rtlCol="0"/>
          <a:lstStyle/>
          <a:p>
            <a:fld id="{69FCB166-0F78-42E3-8B9B-738B008DA606}" type="datetimeFigureOut">
              <a:rPr lang="cs-CZ" smtClean="0"/>
              <a:t>3.3.2014</a:t>
            </a:fld>
            <a:endParaRPr lang="cs-CZ"/>
          </a:p>
        </p:txBody>
      </p:sp>
      <p:sp>
        <p:nvSpPr>
          <p:cNvPr id="18" name="Zástupný symbol pro číslo snímku 17"/>
          <p:cNvSpPr>
            <a:spLocks noGrp="1"/>
          </p:cNvSpPr>
          <p:nvPr>
            <p:ph type="sldNum" sz="quarter" idx="11"/>
          </p:nvPr>
        </p:nvSpPr>
        <p:spPr/>
        <p:txBody>
          <a:bodyPr rtlCol="0"/>
          <a:lstStyle/>
          <a:p>
            <a:fld id="{10E92285-F693-490A-A57F-480EBBA355FB}" type="slidenum">
              <a:rPr lang="cs-CZ" smtClean="0"/>
              <a:t>‹#›</a:t>
            </a:fld>
            <a:endParaRPr lang="cs-CZ"/>
          </a:p>
        </p:txBody>
      </p:sp>
      <p:sp>
        <p:nvSpPr>
          <p:cNvPr id="21" name="Zástupný symbol pro zápatí 20"/>
          <p:cNvSpPr>
            <a:spLocks noGrp="1"/>
          </p:cNvSpPr>
          <p:nvPr>
            <p:ph type="ftr" sz="quarter" idx="12"/>
          </p:nvPr>
        </p:nvSpPr>
        <p:spPr/>
        <p:txBody>
          <a:bodyPr rtlCol="0"/>
          <a:lstStyle/>
          <a:p>
            <a:endParaRPr lang="cs-CZ"/>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69FCB166-0F78-42E3-8B9B-738B008DA606}" type="datetimeFigureOut">
              <a:rPr lang="cs-CZ" smtClean="0"/>
              <a:t>3.3.2014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0E92285-F693-490A-A57F-480EBBA355FB}" type="slidenum">
              <a:rPr lang="cs-CZ" smtClean="0"/>
              <a:t>‹#›</a:t>
            </a:fld>
            <a:endParaRPr lang="cs-CZ"/>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9"/>
            <a:ext cx="1676400" cy="5851525"/>
          </a:xfrm>
        </p:spPr>
        <p:txBody>
          <a:bodyPr vert="eaVer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69FCB166-0F78-42E3-8B9B-738B008DA606}" type="datetimeFigureOut">
              <a:rPr lang="cs-CZ" smtClean="0"/>
              <a:t>3.3.2014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0E92285-F693-490A-A57F-480EBBA355FB}"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Přímá spojnice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Zástupný symbol pro nadpis 21"/>
          <p:cNvSpPr>
            <a:spLocks noGrp="1"/>
          </p:cNvSpPr>
          <p:nvPr>
            <p:ph type="title"/>
          </p:nvPr>
        </p:nvSpPr>
        <p:spPr>
          <a:xfrm>
            <a:off x="457200" y="274638"/>
            <a:ext cx="7467600" cy="1143000"/>
          </a:xfrm>
          <a:prstGeom prst="rect">
            <a:avLst/>
          </a:prstGeom>
        </p:spPr>
        <p:txBody>
          <a:bodyPr vert="horz" anchor="b">
            <a:normAutofit/>
          </a:bodyPr>
          <a:lstStyle/>
          <a:p>
            <a:r>
              <a:rPr kumimoji="0" lang="cs-CZ" smtClean="0"/>
              <a:t>Kliknutím lze upravit styl.</a:t>
            </a:r>
            <a:endParaRPr kumimoji="0" lang="en-US"/>
          </a:p>
        </p:txBody>
      </p:sp>
      <p:sp>
        <p:nvSpPr>
          <p:cNvPr id="13" name="Zástupný symbol pro text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69FCB166-0F78-42E3-8B9B-738B008DA606}" type="datetimeFigureOut">
              <a:rPr lang="cs-CZ" smtClean="0"/>
              <a:t>3.3.2014</a:t>
            </a:fld>
            <a:endParaRPr lang="cs-CZ"/>
          </a:p>
        </p:txBody>
      </p:sp>
      <p:sp>
        <p:nvSpPr>
          <p:cNvPr id="3" name="Zástupný symbol pro zápatí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cs-CZ"/>
          </a:p>
        </p:txBody>
      </p:sp>
      <p:sp>
        <p:nvSpPr>
          <p:cNvPr id="7" name="Přímá spojnice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Přímá spojnice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Obdélník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nice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á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Zástupný symbol pro číslo snímku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10E92285-F693-490A-A57F-480EBBA355FB}"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Přímá spojnice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Zástupný symbol pro nadpis 21"/>
          <p:cNvSpPr>
            <a:spLocks noGrp="1"/>
          </p:cNvSpPr>
          <p:nvPr>
            <p:ph type="title"/>
          </p:nvPr>
        </p:nvSpPr>
        <p:spPr>
          <a:xfrm>
            <a:off x="457200" y="274638"/>
            <a:ext cx="7467600" cy="1143000"/>
          </a:xfrm>
          <a:prstGeom prst="rect">
            <a:avLst/>
          </a:prstGeom>
        </p:spPr>
        <p:txBody>
          <a:bodyPr vert="horz" anchor="b">
            <a:normAutofit/>
          </a:bodyPr>
          <a:lstStyle/>
          <a:p>
            <a:r>
              <a:rPr kumimoji="0" lang="cs-CZ" smtClean="0"/>
              <a:t>Kliknutím lze upravit styl.</a:t>
            </a:r>
            <a:endParaRPr kumimoji="0" lang="en-US"/>
          </a:p>
        </p:txBody>
      </p:sp>
      <p:sp>
        <p:nvSpPr>
          <p:cNvPr id="13" name="Zástupný symbol pro text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69FCB166-0F78-42E3-8B9B-738B008DA606}" type="datetimeFigureOut">
              <a:rPr lang="cs-CZ" smtClean="0"/>
              <a:t>3.3.2014</a:t>
            </a:fld>
            <a:endParaRPr lang="cs-CZ"/>
          </a:p>
        </p:txBody>
      </p:sp>
      <p:sp>
        <p:nvSpPr>
          <p:cNvPr id="3" name="Zástupný symbol pro zápatí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cs-CZ"/>
          </a:p>
        </p:txBody>
      </p:sp>
      <p:sp>
        <p:nvSpPr>
          <p:cNvPr id="7" name="Přímá spojnice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Přímá spojnice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Obdélník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nice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á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Zástupný symbol pro číslo snímku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10E92285-F693-490A-A57F-480EBBA355FB}"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ulka 3"/>
          <p:cNvGraphicFramePr>
            <a:graphicFrameLocks noGrp="1"/>
          </p:cNvGraphicFramePr>
          <p:nvPr>
            <p:extLst>
              <p:ext uri="{D42A27DB-BD31-4B8C-83A1-F6EECF244321}">
                <p14:modId xmlns:p14="http://schemas.microsoft.com/office/powerpoint/2010/main" val="4126512922"/>
              </p:ext>
            </p:extLst>
          </p:nvPr>
        </p:nvGraphicFramePr>
        <p:xfrm>
          <a:off x="1473200" y="1637665"/>
          <a:ext cx="5792470" cy="839470"/>
        </p:xfrm>
        <a:graphic>
          <a:graphicData uri="http://schemas.openxmlformats.org/drawingml/2006/table">
            <a:tbl>
              <a:tblPr firstRow="1" firstCol="1" bandRow="1"/>
              <a:tblGrid>
                <a:gridCol w="2177415"/>
                <a:gridCol w="3615055"/>
              </a:tblGrid>
              <a:tr h="252095">
                <a:tc>
                  <a:txBody>
                    <a:bodyPr/>
                    <a:lstStyle/>
                    <a:p>
                      <a:pPr algn="ctr"/>
                      <a:r>
                        <a:rPr lang="cs-CZ" sz="1100" b="1" dirty="0">
                          <a:solidFill>
                            <a:srgbClr val="000000"/>
                          </a:solidFill>
                          <a:effectLst/>
                          <a:latin typeface="Calibri"/>
                          <a:cs typeface="Times New Roman"/>
                        </a:rPr>
                        <a:t>Název školy</a:t>
                      </a:r>
                      <a:endParaRPr lang="cs-CZ" sz="1100" dirty="0">
                        <a:effectLst/>
                        <a:latin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100" b="1">
                          <a:solidFill>
                            <a:srgbClr val="000000"/>
                          </a:solidFill>
                          <a:effectLst/>
                          <a:latin typeface="Calibri"/>
                          <a:cs typeface="Times New Roman"/>
                        </a:rPr>
                        <a:t>Základní škola a mateřská škola Libchavy</a:t>
                      </a:r>
                      <a:endParaRPr lang="cs-CZ" sz="1100">
                        <a:effectLst/>
                        <a:latin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520">
                <a:tc>
                  <a:txBody>
                    <a:bodyPr/>
                    <a:lstStyle/>
                    <a:p>
                      <a:pPr algn="ctr"/>
                      <a:r>
                        <a:rPr lang="cs-CZ" sz="1100" b="1" dirty="0">
                          <a:solidFill>
                            <a:srgbClr val="000000"/>
                          </a:solidFill>
                          <a:effectLst/>
                          <a:latin typeface="Calibri"/>
                          <a:cs typeface="Times New Roman"/>
                        </a:rPr>
                        <a:t>Název a číslo projektu</a:t>
                      </a:r>
                      <a:endParaRPr lang="cs-CZ" sz="1100" dirty="0">
                        <a:effectLst/>
                        <a:latin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100" b="1">
                          <a:solidFill>
                            <a:srgbClr val="000000"/>
                          </a:solidFill>
                          <a:effectLst/>
                          <a:latin typeface="Calibri"/>
                          <a:cs typeface="Times New Roman"/>
                        </a:rPr>
                        <a:t>EU peníze pro ZŠ Libchavy</a:t>
                      </a:r>
                      <a:endParaRPr lang="cs-CZ" sz="1100">
                        <a:effectLst/>
                        <a:latin typeface="Times New Roman"/>
                        <a:cs typeface="Times New Roman"/>
                      </a:endParaRPr>
                    </a:p>
                    <a:p>
                      <a:pPr algn="ctr"/>
                      <a:r>
                        <a:rPr lang="cs-CZ" sz="1100" b="1">
                          <a:solidFill>
                            <a:srgbClr val="000000"/>
                          </a:solidFill>
                          <a:effectLst/>
                          <a:latin typeface="Calibri"/>
                          <a:cs typeface="Times New Roman"/>
                        </a:rPr>
                        <a:t>CZ.1.07/1.4.00/21.3403</a:t>
                      </a:r>
                      <a:endParaRPr lang="cs-CZ" sz="1100">
                        <a:effectLst/>
                        <a:latin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2095">
                <a:tc>
                  <a:txBody>
                    <a:bodyPr/>
                    <a:lstStyle/>
                    <a:p>
                      <a:pPr algn="ctr"/>
                      <a:r>
                        <a:rPr lang="cs-CZ" sz="1100" b="1">
                          <a:solidFill>
                            <a:srgbClr val="000000"/>
                          </a:solidFill>
                          <a:effectLst/>
                          <a:latin typeface="Calibri"/>
                          <a:cs typeface="Times New Roman"/>
                        </a:rPr>
                        <a:t>Číslo a název klíčové aktivity</a:t>
                      </a:r>
                      <a:endParaRPr lang="cs-CZ" sz="1100">
                        <a:effectLst/>
                        <a:latin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100" b="1" dirty="0">
                          <a:solidFill>
                            <a:srgbClr val="000000"/>
                          </a:solidFill>
                          <a:effectLst/>
                          <a:latin typeface="Calibri"/>
                          <a:cs typeface="Times New Roman"/>
                        </a:rPr>
                        <a:t>III/2 Inovace a zkvalitnění výuky prostřednictvím ICT</a:t>
                      </a:r>
                      <a:endParaRPr lang="cs-CZ" sz="1100" dirty="0">
                        <a:effectLst/>
                        <a:latin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5" name="Tabulka 4"/>
          <p:cNvGraphicFramePr>
            <a:graphicFrameLocks noGrp="1"/>
          </p:cNvGraphicFramePr>
          <p:nvPr>
            <p:extLst>
              <p:ext uri="{D42A27DB-BD31-4B8C-83A1-F6EECF244321}">
                <p14:modId xmlns:p14="http://schemas.microsoft.com/office/powerpoint/2010/main" val="378516060"/>
              </p:ext>
            </p:extLst>
          </p:nvPr>
        </p:nvGraphicFramePr>
        <p:xfrm>
          <a:off x="611560" y="2708916"/>
          <a:ext cx="7488832" cy="4032457"/>
        </p:xfrm>
        <a:graphic>
          <a:graphicData uri="http://schemas.openxmlformats.org/drawingml/2006/table">
            <a:tbl>
              <a:tblPr firstRow="1" firstCol="1" bandRow="1"/>
              <a:tblGrid>
                <a:gridCol w="1984626"/>
                <a:gridCol w="5504206"/>
              </a:tblGrid>
              <a:tr h="214624">
                <a:tc>
                  <a:txBody>
                    <a:bodyPr/>
                    <a:lstStyle/>
                    <a:p>
                      <a:pPr algn="ctr"/>
                      <a:r>
                        <a:rPr lang="cs-CZ" sz="1000" b="1" dirty="0">
                          <a:solidFill>
                            <a:srgbClr val="000000"/>
                          </a:solidFill>
                          <a:effectLst/>
                          <a:latin typeface="Calibri"/>
                          <a:cs typeface="Times New Roman"/>
                        </a:rPr>
                        <a:t>Název materiálu:</a:t>
                      </a:r>
                      <a:endParaRPr lang="cs-CZ" sz="1000" dirty="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300" dirty="0" smtClean="0">
                          <a:solidFill>
                            <a:srgbClr val="000000"/>
                          </a:solidFill>
                          <a:effectLst/>
                          <a:latin typeface="Calibri"/>
                          <a:cs typeface="Times New Roman"/>
                        </a:rPr>
                        <a:t>Starověká  literatura. Římská</a:t>
                      </a:r>
                      <a:r>
                        <a:rPr lang="cs-CZ" sz="1300" baseline="0" dirty="0" smtClean="0">
                          <a:solidFill>
                            <a:srgbClr val="000000"/>
                          </a:solidFill>
                          <a:effectLst/>
                          <a:latin typeface="Calibri"/>
                          <a:cs typeface="Times New Roman"/>
                        </a:rPr>
                        <a:t> literatura</a:t>
                      </a:r>
                      <a:endParaRPr lang="cs-CZ" sz="1000" dirty="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3791">
                <a:tc>
                  <a:txBody>
                    <a:bodyPr/>
                    <a:lstStyle/>
                    <a:p>
                      <a:pPr algn="ctr"/>
                      <a:r>
                        <a:rPr lang="cs-CZ" sz="1000" b="1">
                          <a:solidFill>
                            <a:srgbClr val="000000"/>
                          </a:solidFill>
                          <a:effectLst/>
                          <a:latin typeface="Calibri"/>
                          <a:cs typeface="Times New Roman"/>
                        </a:rPr>
                        <a:t>Číslo materiálu:</a:t>
                      </a:r>
                      <a:endParaRPr lang="cs-CZ" sz="100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b="1" dirty="0">
                          <a:solidFill>
                            <a:srgbClr val="000000"/>
                          </a:solidFill>
                          <a:effectLst/>
                          <a:latin typeface="Calibri"/>
                          <a:cs typeface="Times New Roman"/>
                        </a:rPr>
                        <a:t> </a:t>
                      </a:r>
                      <a:r>
                        <a:rPr lang="cs-CZ" sz="1000" b="1" dirty="0" smtClean="0">
                          <a:solidFill>
                            <a:srgbClr val="000000"/>
                          </a:solidFill>
                          <a:effectLst/>
                          <a:latin typeface="Calibri"/>
                          <a:cs typeface="Times New Roman"/>
                        </a:rPr>
                        <a:t>VY_32_INOVACE_14_5</a:t>
                      </a:r>
                      <a:endParaRPr lang="cs-CZ" sz="1000" dirty="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4343">
                <a:tc>
                  <a:txBody>
                    <a:bodyPr/>
                    <a:lstStyle/>
                    <a:p>
                      <a:pPr algn="ctr"/>
                      <a:r>
                        <a:rPr lang="cs-CZ" sz="1000" b="1">
                          <a:solidFill>
                            <a:srgbClr val="000000"/>
                          </a:solidFill>
                          <a:effectLst/>
                          <a:latin typeface="Calibri"/>
                          <a:cs typeface="Times New Roman"/>
                        </a:rPr>
                        <a:t>Autor:</a:t>
                      </a:r>
                      <a:endParaRPr lang="cs-CZ" sz="100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dirty="0">
                          <a:solidFill>
                            <a:srgbClr val="000000"/>
                          </a:solidFill>
                          <a:effectLst/>
                          <a:latin typeface="Calibri"/>
                          <a:cs typeface="Times New Roman"/>
                        </a:rPr>
                        <a:t>Mgr. Hana Pleváková</a:t>
                      </a:r>
                      <a:endParaRPr lang="cs-CZ" sz="1000" dirty="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4343">
                <a:tc>
                  <a:txBody>
                    <a:bodyPr/>
                    <a:lstStyle/>
                    <a:p>
                      <a:pPr algn="ctr"/>
                      <a:r>
                        <a:rPr lang="cs-CZ" sz="1000" b="1">
                          <a:solidFill>
                            <a:srgbClr val="000000"/>
                          </a:solidFill>
                          <a:effectLst/>
                          <a:latin typeface="Calibri"/>
                          <a:cs typeface="Times New Roman"/>
                        </a:rPr>
                        <a:t>Datum vytvoření:</a:t>
                      </a:r>
                      <a:endParaRPr lang="cs-CZ" sz="100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dirty="0" smtClean="0">
                          <a:effectLst/>
                          <a:latin typeface="Calibri"/>
                          <a:cs typeface="Times New Roman"/>
                        </a:rPr>
                        <a:t>15.</a:t>
                      </a:r>
                      <a:r>
                        <a:rPr lang="cs-CZ" sz="1000" baseline="0" dirty="0" smtClean="0">
                          <a:effectLst/>
                          <a:latin typeface="Calibri"/>
                          <a:cs typeface="Times New Roman"/>
                        </a:rPr>
                        <a:t> </a:t>
                      </a:r>
                      <a:r>
                        <a:rPr lang="cs-CZ" sz="1000" baseline="0" smtClean="0">
                          <a:effectLst/>
                          <a:latin typeface="Calibri"/>
                          <a:cs typeface="Times New Roman"/>
                        </a:rPr>
                        <a:t>9</a:t>
                      </a:r>
                      <a:r>
                        <a:rPr lang="cs-CZ" sz="1000" smtClean="0">
                          <a:effectLst/>
                          <a:latin typeface="Calibri"/>
                          <a:cs typeface="Times New Roman"/>
                        </a:rPr>
                        <a:t>. </a:t>
                      </a:r>
                      <a:r>
                        <a:rPr lang="cs-CZ" sz="1000" dirty="0">
                          <a:effectLst/>
                          <a:latin typeface="Calibri"/>
                          <a:cs typeface="Times New Roman"/>
                        </a:rPr>
                        <a:t>2012</a:t>
                      </a:r>
                      <a:endParaRPr lang="cs-CZ" sz="1000" dirty="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4343">
                <a:tc>
                  <a:txBody>
                    <a:bodyPr/>
                    <a:lstStyle/>
                    <a:p>
                      <a:pPr algn="ctr"/>
                      <a:r>
                        <a:rPr lang="cs-CZ" sz="1000" b="1">
                          <a:solidFill>
                            <a:srgbClr val="000000"/>
                          </a:solidFill>
                          <a:effectLst/>
                          <a:latin typeface="Calibri"/>
                          <a:cs typeface="Times New Roman"/>
                        </a:rPr>
                        <a:t>Vyučovací předmět:</a:t>
                      </a:r>
                      <a:endParaRPr lang="cs-CZ" sz="100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a:effectLst/>
                          <a:latin typeface="Calibri"/>
                          <a:cs typeface="Times New Roman"/>
                        </a:rPr>
                        <a:t>Český jazyk a literatura</a:t>
                      </a:r>
                      <a:endParaRPr lang="cs-CZ" sz="100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4343">
                <a:tc>
                  <a:txBody>
                    <a:bodyPr/>
                    <a:lstStyle/>
                    <a:p>
                      <a:pPr algn="ctr"/>
                      <a:r>
                        <a:rPr lang="cs-CZ" sz="1000" b="1">
                          <a:solidFill>
                            <a:srgbClr val="000000"/>
                          </a:solidFill>
                          <a:effectLst/>
                          <a:latin typeface="Calibri"/>
                          <a:cs typeface="Times New Roman"/>
                        </a:rPr>
                        <a:t>Ročník:</a:t>
                      </a:r>
                      <a:endParaRPr lang="cs-CZ" sz="100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a:effectLst/>
                          <a:latin typeface="Calibri"/>
                          <a:cs typeface="Times New Roman"/>
                        </a:rPr>
                        <a:t>6. - 9. </a:t>
                      </a:r>
                      <a:endParaRPr lang="cs-CZ" sz="100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4343">
                <a:tc>
                  <a:txBody>
                    <a:bodyPr/>
                    <a:lstStyle/>
                    <a:p>
                      <a:pPr algn="ctr"/>
                      <a:r>
                        <a:rPr lang="cs-CZ" sz="1000" b="1" dirty="0">
                          <a:solidFill>
                            <a:srgbClr val="000000"/>
                          </a:solidFill>
                          <a:effectLst/>
                          <a:latin typeface="Calibri"/>
                          <a:cs typeface="Times New Roman"/>
                        </a:rPr>
                        <a:t>Vzdělávací oblast:</a:t>
                      </a:r>
                      <a:endParaRPr lang="cs-CZ" sz="1000" dirty="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a:effectLst/>
                          <a:latin typeface="Calibri"/>
                          <a:cs typeface="Times New Roman"/>
                        </a:rPr>
                        <a:t>Jazyk a jazyková komunikace</a:t>
                      </a:r>
                      <a:endParaRPr lang="cs-CZ" sz="100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4343">
                <a:tc>
                  <a:txBody>
                    <a:bodyPr/>
                    <a:lstStyle/>
                    <a:p>
                      <a:pPr algn="ctr"/>
                      <a:r>
                        <a:rPr lang="cs-CZ" sz="1000" b="1">
                          <a:solidFill>
                            <a:srgbClr val="000000"/>
                          </a:solidFill>
                          <a:effectLst/>
                          <a:latin typeface="Calibri"/>
                          <a:cs typeface="Times New Roman"/>
                        </a:rPr>
                        <a:t>Vzdělávací obor:</a:t>
                      </a:r>
                      <a:endParaRPr lang="cs-CZ" sz="100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a:effectLst/>
                          <a:latin typeface="Calibri"/>
                          <a:cs typeface="Times New Roman"/>
                        </a:rPr>
                        <a:t>Český jazyk a literatura</a:t>
                      </a:r>
                      <a:endParaRPr lang="cs-CZ" sz="100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4343">
                <a:tc>
                  <a:txBody>
                    <a:bodyPr/>
                    <a:lstStyle/>
                    <a:p>
                      <a:pPr algn="ctr"/>
                      <a:r>
                        <a:rPr lang="cs-CZ" sz="1000" b="1">
                          <a:solidFill>
                            <a:srgbClr val="000000"/>
                          </a:solidFill>
                          <a:effectLst/>
                          <a:latin typeface="Calibri"/>
                          <a:cs typeface="Times New Roman"/>
                        </a:rPr>
                        <a:t>Tematický okruh:</a:t>
                      </a:r>
                      <a:endParaRPr lang="cs-CZ" sz="100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a:effectLst/>
                          <a:latin typeface="Calibri"/>
                          <a:cs typeface="Times New Roman"/>
                        </a:rPr>
                        <a:t>Literatura</a:t>
                      </a:r>
                      <a:endParaRPr lang="cs-CZ" sz="100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4343">
                <a:tc>
                  <a:txBody>
                    <a:bodyPr/>
                    <a:lstStyle/>
                    <a:p>
                      <a:pPr algn="ctr"/>
                      <a:r>
                        <a:rPr lang="cs-CZ" sz="1000" b="1">
                          <a:solidFill>
                            <a:srgbClr val="000000"/>
                          </a:solidFill>
                          <a:effectLst/>
                          <a:latin typeface="Calibri"/>
                          <a:cs typeface="Times New Roman"/>
                        </a:rPr>
                        <a:t>Téma:</a:t>
                      </a:r>
                      <a:endParaRPr lang="cs-CZ" sz="100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dirty="0">
                          <a:effectLst/>
                          <a:latin typeface="Calibri"/>
                          <a:cs typeface="Times New Roman"/>
                        </a:rPr>
                        <a:t>Starověká </a:t>
                      </a:r>
                      <a:r>
                        <a:rPr lang="cs-CZ" sz="1000" dirty="0" smtClean="0">
                          <a:effectLst/>
                          <a:latin typeface="Calibri"/>
                          <a:cs typeface="Times New Roman"/>
                        </a:rPr>
                        <a:t>literatura. Římská </a:t>
                      </a:r>
                      <a:r>
                        <a:rPr lang="cs-CZ" sz="1000" dirty="0">
                          <a:effectLst/>
                          <a:latin typeface="Calibri"/>
                          <a:cs typeface="Times New Roman"/>
                        </a:rPr>
                        <a:t>literatura</a:t>
                      </a:r>
                      <a:endParaRPr lang="cs-CZ" sz="1000" dirty="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8472">
                <a:tc>
                  <a:txBody>
                    <a:bodyPr/>
                    <a:lstStyle/>
                    <a:p>
                      <a:pPr algn="ctr"/>
                      <a:r>
                        <a:rPr lang="cs-CZ" sz="1000" b="1">
                          <a:solidFill>
                            <a:srgbClr val="000000"/>
                          </a:solidFill>
                          <a:effectLst/>
                          <a:latin typeface="Calibri"/>
                          <a:cs typeface="Times New Roman"/>
                        </a:rPr>
                        <a:t>Druh učebního materiálu:</a:t>
                      </a:r>
                      <a:endParaRPr lang="cs-CZ" sz="100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smtClean="0">
                          <a:effectLst/>
                          <a:latin typeface="Calibri"/>
                          <a:cs typeface="Times New Roman"/>
                        </a:rPr>
                        <a:t>Prezentace</a:t>
                      </a:r>
                      <a:endParaRPr lang="cs-CZ" sz="100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8472">
                <a:tc>
                  <a:txBody>
                    <a:bodyPr/>
                    <a:lstStyle/>
                    <a:p>
                      <a:pPr algn="ctr"/>
                      <a:r>
                        <a:rPr lang="cs-CZ" sz="1000" b="1">
                          <a:solidFill>
                            <a:srgbClr val="000000"/>
                          </a:solidFill>
                          <a:effectLst/>
                          <a:latin typeface="Calibri"/>
                          <a:cs typeface="Times New Roman"/>
                        </a:rPr>
                        <a:t>Potřebný čas pro výuku DUM:</a:t>
                      </a:r>
                      <a:endParaRPr lang="cs-CZ" sz="100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a:effectLst/>
                          <a:latin typeface="Calibri"/>
                          <a:cs typeface="Times New Roman"/>
                        </a:rPr>
                        <a:t>15 - 25 min </a:t>
                      </a:r>
                      <a:endParaRPr lang="cs-CZ" sz="100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92354">
                <a:tc>
                  <a:txBody>
                    <a:bodyPr/>
                    <a:lstStyle/>
                    <a:p>
                      <a:pPr algn="ctr"/>
                      <a:r>
                        <a:rPr lang="cs-CZ" sz="1000" b="1" dirty="0">
                          <a:solidFill>
                            <a:srgbClr val="000000"/>
                          </a:solidFill>
                          <a:effectLst/>
                          <a:latin typeface="Calibri"/>
                          <a:cs typeface="Times New Roman"/>
                        </a:rPr>
                        <a:t>Anotace / Metodický list: </a:t>
                      </a:r>
                      <a:endParaRPr lang="cs-CZ" sz="1000" dirty="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cs-CZ" sz="1000" dirty="0">
                          <a:effectLst/>
                          <a:latin typeface="Calibri"/>
                          <a:cs typeface="Times New Roman"/>
                        </a:rPr>
                        <a:t>Prezentace žákům poskytuje informace o starověké římské literatuře. </a:t>
                      </a:r>
                      <a:r>
                        <a:rPr lang="cs-CZ" sz="1000" dirty="0" smtClean="0">
                          <a:effectLst/>
                          <a:latin typeface="Calibri"/>
                          <a:cs typeface="Times New Roman"/>
                        </a:rPr>
                        <a:t>Je vhodná pro seznámení s učivem i pro opakování.</a:t>
                      </a:r>
                      <a:r>
                        <a:rPr lang="cs-CZ" sz="1000" baseline="0" dirty="0" smtClean="0">
                          <a:effectLst/>
                          <a:latin typeface="Calibri"/>
                          <a:cs typeface="Times New Roman"/>
                        </a:rPr>
                        <a:t> </a:t>
                      </a:r>
                      <a:r>
                        <a:rPr lang="cs-CZ" sz="1000" dirty="0" smtClean="0">
                          <a:effectLst/>
                          <a:latin typeface="Calibri"/>
                          <a:cs typeface="Times New Roman"/>
                        </a:rPr>
                        <a:t>V</a:t>
                      </a:r>
                      <a:r>
                        <a:rPr lang="cs-CZ" sz="1000" dirty="0">
                          <a:effectLst/>
                          <a:latin typeface="Calibri"/>
                          <a:cs typeface="Times New Roman"/>
                        </a:rPr>
                        <a:t> rámci prezentace jsou úkoly pro žáky, na které žáci odpovídají ústně. Na snímku (následujícím po zadání úkolu) je vždy odpověď. Prezentaci lze využít pro projekci na interaktivní tabuli, přes datový projektor ad. </a:t>
                      </a:r>
                      <a:r>
                        <a:rPr lang="cs-CZ" sz="1000" dirty="0" smtClean="0">
                          <a:effectLst/>
                          <a:latin typeface="Calibri"/>
                          <a:cs typeface="Times New Roman"/>
                        </a:rPr>
                        <a:t>Potřebný </a:t>
                      </a:r>
                      <a:r>
                        <a:rPr lang="cs-CZ" sz="1000" dirty="0">
                          <a:effectLst/>
                          <a:latin typeface="Calibri"/>
                          <a:cs typeface="Times New Roman"/>
                        </a:rPr>
                        <a:t>čas pro výuku je závislý na rychlosti </a:t>
                      </a:r>
                      <a:r>
                        <a:rPr lang="cs-CZ" sz="1000">
                          <a:effectLst/>
                          <a:latin typeface="Calibri"/>
                          <a:cs typeface="Times New Roman"/>
                        </a:rPr>
                        <a:t>odpovědí </a:t>
                      </a:r>
                      <a:r>
                        <a:rPr lang="cs-CZ" sz="1000" smtClean="0">
                          <a:effectLst/>
                          <a:latin typeface="Calibri"/>
                          <a:cs typeface="Times New Roman"/>
                        </a:rPr>
                        <a:t>žáků.</a:t>
                      </a:r>
                      <a:endParaRPr lang="cs-CZ" sz="1000" dirty="0">
                        <a:effectLst/>
                        <a:latin typeface="Times New Roman"/>
                        <a:cs typeface="Times New Roman"/>
                      </a:endParaRPr>
                    </a:p>
                  </a:txBody>
                  <a:tcPr marL="41624" marR="416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Rectangle 2"/>
          <p:cNvSpPr>
            <a:spLocks noChangeArrowheads="1"/>
          </p:cNvSpPr>
          <p:nvPr/>
        </p:nvSpPr>
        <p:spPr bwMode="auto">
          <a:xfrm>
            <a:off x="1473200" y="16002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pic>
        <p:nvPicPr>
          <p:cNvPr id="2049" name="obrázek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3200" y="200025"/>
            <a:ext cx="5743575" cy="1400175"/>
          </a:xfrm>
          <a:prstGeom prst="rect">
            <a:avLst/>
          </a:prstGeom>
          <a:solidFill>
            <a:srgbClr val="FFFFFF"/>
          </a:solidFill>
        </p:spPr>
      </p:pic>
      <p:sp>
        <p:nvSpPr>
          <p:cNvPr id="7" name="Rectangle 3"/>
          <p:cNvSpPr>
            <a:spLocks noChangeArrowheads="1"/>
          </p:cNvSpPr>
          <p:nvPr/>
        </p:nvSpPr>
        <p:spPr bwMode="auto">
          <a:xfrm>
            <a:off x="1473200" y="2057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altLang="cs-CZ"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8206110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ctrTitle"/>
          </p:nvPr>
        </p:nvSpPr>
        <p:spPr/>
        <p:txBody>
          <a:bodyPr/>
          <a:lstStyle/>
          <a:p>
            <a:r>
              <a:rPr lang="cs-CZ" dirty="0" smtClean="0"/>
              <a:t>Starověká literatura</a:t>
            </a:r>
            <a:endParaRPr lang="cs-CZ" dirty="0"/>
          </a:p>
        </p:txBody>
      </p:sp>
      <p:sp>
        <p:nvSpPr>
          <p:cNvPr id="5" name="Podnadpis 4"/>
          <p:cNvSpPr>
            <a:spLocks noGrp="1"/>
          </p:cNvSpPr>
          <p:nvPr>
            <p:ph type="subTitle" idx="1"/>
          </p:nvPr>
        </p:nvSpPr>
        <p:spPr/>
        <p:txBody>
          <a:bodyPr/>
          <a:lstStyle/>
          <a:p>
            <a:r>
              <a:rPr lang="cs-CZ" dirty="0" smtClean="0"/>
              <a:t>Římská literatura</a:t>
            </a:r>
            <a:endParaRPr lang="cs-CZ" dirty="0"/>
          </a:p>
        </p:txBody>
      </p:sp>
    </p:spTree>
    <p:extLst>
      <p:ext uri="{BB962C8B-B14F-4D97-AF65-F5344CB8AC3E}">
        <p14:creationId xmlns:p14="http://schemas.microsoft.com/office/powerpoint/2010/main" val="7385696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Antická římská literatura –</a:t>
            </a:r>
            <a:br>
              <a:rPr lang="cs-CZ" dirty="0" smtClean="0"/>
            </a:br>
            <a:r>
              <a:rPr lang="cs-CZ" dirty="0" smtClean="0"/>
              <a:t>Staré období:</a:t>
            </a:r>
            <a:endParaRPr lang="cs-CZ" dirty="0"/>
          </a:p>
        </p:txBody>
      </p:sp>
      <p:sp>
        <p:nvSpPr>
          <p:cNvPr id="3" name="Zástupný symbol pro obsah 2"/>
          <p:cNvSpPr>
            <a:spLocks noGrp="1"/>
          </p:cNvSpPr>
          <p:nvPr>
            <p:ph sz="quarter" idx="1"/>
          </p:nvPr>
        </p:nvSpPr>
        <p:spPr/>
        <p:txBody>
          <a:bodyPr/>
          <a:lstStyle/>
          <a:p>
            <a:r>
              <a:rPr lang="cs-CZ" dirty="0" smtClean="0"/>
              <a:t>pochází z překladů řeckých dramat a eposů</a:t>
            </a:r>
          </a:p>
          <a:p>
            <a:r>
              <a:rPr lang="cs-CZ" dirty="0" smtClean="0"/>
              <a:t>např. </a:t>
            </a:r>
            <a:r>
              <a:rPr lang="cs-CZ" u="sng" dirty="0" smtClean="0">
                <a:solidFill>
                  <a:srgbClr val="FF0000"/>
                </a:solidFill>
              </a:rPr>
              <a:t>překlad nové komedie </a:t>
            </a:r>
            <a:r>
              <a:rPr lang="cs-CZ" dirty="0" smtClean="0"/>
              <a:t>(viz řecká literatura), </a:t>
            </a:r>
            <a:r>
              <a:rPr lang="cs-CZ" dirty="0" smtClean="0">
                <a:solidFill>
                  <a:srgbClr val="008000"/>
                </a:solidFill>
              </a:rPr>
              <a:t>autor </a:t>
            </a:r>
            <a:r>
              <a:rPr lang="cs-CZ" b="1" u="sng" dirty="0" smtClean="0">
                <a:solidFill>
                  <a:srgbClr val="008000"/>
                </a:solidFill>
              </a:rPr>
              <a:t>Plautus </a:t>
            </a:r>
            <a:r>
              <a:rPr lang="cs-CZ" dirty="0" smtClean="0"/>
              <a:t>– </a:t>
            </a:r>
            <a:r>
              <a:rPr lang="cs-CZ" b="1" u="sng" dirty="0" smtClean="0">
                <a:solidFill>
                  <a:srgbClr val="002060"/>
                </a:solidFill>
              </a:rPr>
              <a:t>Lišák Pseudolus</a:t>
            </a:r>
            <a:r>
              <a:rPr lang="cs-CZ" dirty="0">
                <a:solidFill>
                  <a:srgbClr val="002060"/>
                </a:solidFill>
              </a:rPr>
              <a:t>;</a:t>
            </a:r>
            <a:r>
              <a:rPr lang="cs-CZ" dirty="0" smtClean="0">
                <a:solidFill>
                  <a:srgbClr val="002060"/>
                </a:solidFill>
              </a:rPr>
              <a:t> </a:t>
            </a:r>
            <a:r>
              <a:rPr lang="cs-CZ" b="1" u="sng" dirty="0" smtClean="0">
                <a:solidFill>
                  <a:srgbClr val="002060"/>
                </a:solidFill>
              </a:rPr>
              <a:t>O hrnci </a:t>
            </a:r>
            <a:r>
              <a:rPr lang="cs-CZ" dirty="0" smtClean="0"/>
              <a:t>(vzor pro Molièra – viz klasicismus); </a:t>
            </a:r>
            <a:r>
              <a:rPr lang="cs-CZ" b="1" u="sng" dirty="0" smtClean="0">
                <a:solidFill>
                  <a:srgbClr val="002060"/>
                </a:solidFill>
              </a:rPr>
              <a:t>O strašidlech </a:t>
            </a:r>
          </a:p>
          <a:p>
            <a:r>
              <a:rPr lang="cs-CZ" b="1" u="sng" dirty="0" smtClean="0"/>
              <a:t>Lišák Pseudolus </a:t>
            </a:r>
            <a:r>
              <a:rPr lang="cs-CZ" dirty="0" smtClean="0"/>
              <a:t>– mladík se zamiluje do dívky, ta si ho nemůže vzít (otrokyně), drží ji kuplíř, ten za ni požaduje peníze, ale mladík je nemá, pomůže mu chytrý otrok Pseudolus, peníze získá podvodem od mladíkova hloupého otce, nakonec se zjistí, že dívka není otrokyně a otec oběma odpustí a vystrojí svatbu</a:t>
            </a:r>
            <a:endParaRPr lang="cs-CZ" dirty="0"/>
          </a:p>
        </p:txBody>
      </p:sp>
    </p:spTree>
    <p:extLst>
      <p:ext uri="{BB962C8B-B14F-4D97-AF65-F5344CB8AC3E}">
        <p14:creationId xmlns:p14="http://schemas.microsoft.com/office/powerpoint/2010/main" val="27108308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Antická římská literatura –</a:t>
            </a:r>
            <a:br>
              <a:rPr lang="cs-CZ" dirty="0" smtClean="0"/>
            </a:br>
            <a:r>
              <a:rPr lang="cs-CZ" dirty="0" smtClean="0"/>
              <a:t>Klasické období:</a:t>
            </a:r>
            <a:endParaRPr lang="cs-CZ" dirty="0"/>
          </a:p>
        </p:txBody>
      </p:sp>
      <p:sp>
        <p:nvSpPr>
          <p:cNvPr id="3" name="Zástupný symbol pro obsah 2"/>
          <p:cNvSpPr>
            <a:spLocks noGrp="1"/>
          </p:cNvSpPr>
          <p:nvPr>
            <p:ph sz="quarter" idx="1"/>
          </p:nvPr>
        </p:nvSpPr>
        <p:spPr/>
        <p:txBody>
          <a:bodyPr>
            <a:normAutofit/>
          </a:bodyPr>
          <a:lstStyle/>
          <a:p>
            <a:pPr marL="0" indent="0">
              <a:buNone/>
            </a:pPr>
            <a:endParaRPr lang="cs-CZ" dirty="0" smtClean="0"/>
          </a:p>
          <a:p>
            <a:r>
              <a:rPr lang="cs-CZ" dirty="0" smtClean="0">
                <a:solidFill>
                  <a:srgbClr val="FF0000"/>
                </a:solidFill>
              </a:rPr>
              <a:t>ŘEČNICTVÍ:</a:t>
            </a:r>
            <a:r>
              <a:rPr lang="cs-CZ" dirty="0">
                <a:solidFill>
                  <a:srgbClr val="FF0000"/>
                </a:solidFill>
              </a:rPr>
              <a:t> </a:t>
            </a:r>
          </a:p>
          <a:p>
            <a:r>
              <a:rPr lang="cs-CZ" b="1" u="sng" dirty="0" smtClean="0">
                <a:solidFill>
                  <a:srgbClr val="FF0000"/>
                </a:solidFill>
              </a:rPr>
              <a:t>Cicero</a:t>
            </a:r>
            <a:r>
              <a:rPr lang="cs-CZ" dirty="0" smtClean="0">
                <a:solidFill>
                  <a:srgbClr val="FF0000"/>
                </a:solidFill>
              </a:rPr>
              <a:t> – řečník, politik, vzorný jazyk (ciceronská latina = vytříbený jazyk, logický)</a:t>
            </a:r>
          </a:p>
          <a:p>
            <a:endParaRPr lang="cs-CZ" dirty="0"/>
          </a:p>
          <a:p>
            <a:r>
              <a:rPr lang="cs-CZ" dirty="0" smtClean="0">
                <a:solidFill>
                  <a:srgbClr val="008000"/>
                </a:solidFill>
              </a:rPr>
              <a:t>HISTORICKÁ PRÓZA:</a:t>
            </a:r>
          </a:p>
          <a:p>
            <a:r>
              <a:rPr lang="cs-CZ" b="1" u="sng" dirty="0" err="1" smtClean="0">
                <a:solidFill>
                  <a:srgbClr val="008000"/>
                </a:solidFill>
              </a:rPr>
              <a:t>Gaius</a:t>
            </a:r>
            <a:r>
              <a:rPr lang="cs-CZ" b="1" u="sng" dirty="0" smtClean="0">
                <a:solidFill>
                  <a:srgbClr val="008000"/>
                </a:solidFill>
              </a:rPr>
              <a:t> Julius Caesar (100 – 44 př. n. l.)</a:t>
            </a:r>
            <a:r>
              <a:rPr lang="cs-CZ" b="1" u="sng" dirty="0">
                <a:solidFill>
                  <a:srgbClr val="008000"/>
                </a:solidFill>
              </a:rPr>
              <a:t> </a:t>
            </a:r>
            <a:r>
              <a:rPr lang="cs-CZ" dirty="0" smtClean="0">
                <a:solidFill>
                  <a:srgbClr val="008000"/>
                </a:solidFill>
              </a:rPr>
              <a:t>– vojevůdce, státník, válčil proti Galům → dílo: Zápisky o válce Galské; dílo: Zápisky o válce občanské – líčí svůj politický vzestup, moc nad Římem)</a:t>
            </a:r>
          </a:p>
        </p:txBody>
      </p:sp>
    </p:spTree>
    <p:extLst>
      <p:ext uri="{BB962C8B-B14F-4D97-AF65-F5344CB8AC3E}">
        <p14:creationId xmlns:p14="http://schemas.microsoft.com/office/powerpoint/2010/main" val="5039880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Antická římská literatura – </a:t>
            </a:r>
            <a:br>
              <a:rPr lang="cs-CZ" dirty="0" smtClean="0"/>
            </a:br>
            <a:r>
              <a:rPr lang="cs-CZ" dirty="0" smtClean="0"/>
              <a:t>Klasické období:</a:t>
            </a:r>
            <a:endParaRPr lang="cs-CZ" dirty="0"/>
          </a:p>
        </p:txBody>
      </p:sp>
      <p:sp>
        <p:nvSpPr>
          <p:cNvPr id="3" name="Zástupný symbol pro obsah 2"/>
          <p:cNvSpPr>
            <a:spLocks noGrp="1"/>
          </p:cNvSpPr>
          <p:nvPr>
            <p:ph sz="quarter" idx="1"/>
          </p:nvPr>
        </p:nvSpPr>
        <p:spPr/>
        <p:txBody>
          <a:bodyPr>
            <a:normAutofit/>
          </a:bodyPr>
          <a:lstStyle/>
          <a:p>
            <a:r>
              <a:rPr lang="cs-CZ" dirty="0" smtClean="0"/>
              <a:t>POEZIE:</a:t>
            </a:r>
          </a:p>
          <a:p>
            <a:r>
              <a:rPr lang="cs-CZ" b="1" u="sng" dirty="0" smtClean="0">
                <a:solidFill>
                  <a:srgbClr val="FF0000"/>
                </a:solidFill>
              </a:rPr>
              <a:t>Publius Vergilius MARO </a:t>
            </a:r>
          </a:p>
          <a:p>
            <a:r>
              <a:rPr lang="cs-CZ" dirty="0" smtClean="0"/>
              <a:t>díla: </a:t>
            </a:r>
            <a:r>
              <a:rPr lang="cs-CZ" b="1" u="sng" dirty="0" smtClean="0"/>
              <a:t>Zpěvy pastýřské</a:t>
            </a:r>
            <a:r>
              <a:rPr lang="cs-CZ" dirty="0" smtClean="0"/>
              <a:t>; </a:t>
            </a:r>
            <a:r>
              <a:rPr lang="cs-CZ" b="1" u="sng" dirty="0" smtClean="0"/>
              <a:t>Zpěvy rolnické </a:t>
            </a:r>
            <a:r>
              <a:rPr lang="cs-CZ" dirty="0" smtClean="0"/>
              <a:t>– oslava práce pastýře a rolníka, idylický způsob života na venkově</a:t>
            </a:r>
          </a:p>
          <a:p>
            <a:r>
              <a:rPr lang="cs-CZ" dirty="0" smtClean="0">
                <a:solidFill>
                  <a:srgbClr val="FF0000"/>
                </a:solidFill>
              </a:rPr>
              <a:t>dílo: </a:t>
            </a:r>
            <a:r>
              <a:rPr lang="cs-CZ" b="1" u="sng" dirty="0" smtClean="0">
                <a:solidFill>
                  <a:srgbClr val="FF0000"/>
                </a:solidFill>
              </a:rPr>
              <a:t>Aeneis</a:t>
            </a:r>
            <a:r>
              <a:rPr lang="cs-CZ" dirty="0" smtClean="0">
                <a:solidFill>
                  <a:srgbClr val="FF0000"/>
                </a:solidFill>
              </a:rPr>
              <a:t> – nejvýznamnější římský epos</a:t>
            </a:r>
          </a:p>
          <a:p>
            <a:r>
              <a:rPr lang="cs-CZ" u="sng" dirty="0" smtClean="0">
                <a:solidFill>
                  <a:srgbClr val="002060"/>
                </a:solidFill>
              </a:rPr>
              <a:t>Aeneas</a:t>
            </a:r>
            <a:r>
              <a:rPr lang="cs-CZ" dirty="0" smtClean="0">
                <a:solidFill>
                  <a:srgbClr val="002060"/>
                </a:solidFill>
              </a:rPr>
              <a:t> = hrdinný obránce Troje, jako jediný z trojských vůdců si zachránil život → hledal novou vlast. Dostal se do Itálie, tam založil město. </a:t>
            </a:r>
            <a:r>
              <a:rPr lang="cs-CZ" dirty="0" smtClean="0">
                <a:solidFill>
                  <a:srgbClr val="FF0000"/>
                </a:solidFill>
              </a:rPr>
              <a:t>Praotec římského národa, synové Romulus a Remus podle pověsti založili Řím. </a:t>
            </a:r>
            <a:endParaRPr lang="cs-CZ" dirty="0">
              <a:solidFill>
                <a:srgbClr val="FF0000"/>
              </a:solidFill>
            </a:endParaRPr>
          </a:p>
        </p:txBody>
      </p:sp>
    </p:spTree>
    <p:extLst>
      <p:ext uri="{BB962C8B-B14F-4D97-AF65-F5344CB8AC3E}">
        <p14:creationId xmlns:p14="http://schemas.microsoft.com/office/powerpoint/2010/main" val="38599538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Antická římská literatura – </a:t>
            </a:r>
            <a:br>
              <a:rPr lang="cs-CZ" dirty="0" smtClean="0"/>
            </a:br>
            <a:r>
              <a:rPr lang="cs-CZ" dirty="0" smtClean="0"/>
              <a:t>Klasické období:</a:t>
            </a:r>
            <a:endParaRPr lang="cs-CZ" dirty="0"/>
          </a:p>
        </p:txBody>
      </p:sp>
      <p:sp>
        <p:nvSpPr>
          <p:cNvPr id="3" name="Zástupný symbol pro obsah 2"/>
          <p:cNvSpPr>
            <a:spLocks noGrp="1"/>
          </p:cNvSpPr>
          <p:nvPr>
            <p:ph sz="quarter" idx="1"/>
          </p:nvPr>
        </p:nvSpPr>
        <p:spPr/>
        <p:txBody>
          <a:bodyPr>
            <a:normAutofit fontScale="92500" lnSpcReduction="20000"/>
          </a:bodyPr>
          <a:lstStyle/>
          <a:p>
            <a:r>
              <a:rPr lang="cs-CZ" b="1" u="sng" dirty="0" smtClean="0">
                <a:solidFill>
                  <a:srgbClr val="008000"/>
                </a:solidFill>
              </a:rPr>
              <a:t>Publius Ovidius NASO</a:t>
            </a:r>
          </a:p>
          <a:p>
            <a:r>
              <a:rPr lang="cs-CZ" b="1" u="sng" dirty="0" smtClean="0">
                <a:solidFill>
                  <a:srgbClr val="008000"/>
                </a:solidFill>
              </a:rPr>
              <a:t>Proměny</a:t>
            </a:r>
            <a:r>
              <a:rPr lang="cs-CZ" dirty="0" smtClean="0">
                <a:solidFill>
                  <a:srgbClr val="008000"/>
                </a:solidFill>
              </a:rPr>
              <a:t> – v mnoha řeckých a římských bájích dochází k nějaké proměně (např. Caesar se změní v kometu)</a:t>
            </a:r>
          </a:p>
          <a:p>
            <a:pPr marL="0" indent="0">
              <a:buNone/>
            </a:pPr>
            <a:r>
              <a:rPr lang="cs-CZ" dirty="0" smtClean="0"/>
              <a:t>Povídky z díla Proměny (zpracovány jako pohádkové příběhy Českou televizí):</a:t>
            </a:r>
          </a:p>
          <a:p>
            <a:r>
              <a:rPr lang="cs-CZ" u="sng" dirty="0" smtClean="0">
                <a:solidFill>
                  <a:srgbClr val="002060"/>
                </a:solidFill>
              </a:rPr>
              <a:t>Arachné</a:t>
            </a:r>
            <a:r>
              <a:rPr lang="cs-CZ" dirty="0" smtClean="0">
                <a:solidFill>
                  <a:srgbClr val="002060"/>
                </a:solidFill>
              </a:rPr>
              <a:t> – chtěla se vyrovnat Athéně v umění příst a tkát, soutěží spolu, Arachné vetkala do koberce urážky bohů → trest = proměna v pavouka</a:t>
            </a:r>
          </a:p>
          <a:p>
            <a:r>
              <a:rPr lang="cs-CZ" u="sng" dirty="0" smtClean="0">
                <a:solidFill>
                  <a:srgbClr val="002060"/>
                </a:solidFill>
              </a:rPr>
              <a:t>Nioba</a:t>
            </a:r>
            <a:r>
              <a:rPr lang="cs-CZ" dirty="0" smtClean="0">
                <a:solidFill>
                  <a:srgbClr val="002060"/>
                </a:solidFill>
              </a:rPr>
              <a:t> – královna, která měla 7 synů a 7 dcer, vysmívá se bohyni, že má jen 2 děti → trest =  smrt jejich dětí, ona proměna v kámen</a:t>
            </a:r>
          </a:p>
          <a:p>
            <a:r>
              <a:rPr lang="cs-CZ" u="sng" dirty="0" smtClean="0">
                <a:solidFill>
                  <a:srgbClr val="002060"/>
                </a:solidFill>
              </a:rPr>
              <a:t>Filémón a Baukis (Philemon a Baucis) </a:t>
            </a:r>
            <a:r>
              <a:rPr lang="cs-CZ" dirty="0" smtClean="0">
                <a:solidFill>
                  <a:srgbClr val="002060"/>
                </a:solidFill>
              </a:rPr>
              <a:t>– příběh věrné lásky starých manželů, přáli si zemřít současně, bohové je proměnili ve stromy </a:t>
            </a:r>
            <a:endParaRPr lang="cs-CZ" dirty="0">
              <a:solidFill>
                <a:srgbClr val="002060"/>
              </a:solidFill>
            </a:endParaRPr>
          </a:p>
        </p:txBody>
      </p:sp>
    </p:spTree>
    <p:extLst>
      <p:ext uri="{BB962C8B-B14F-4D97-AF65-F5344CB8AC3E}">
        <p14:creationId xmlns:p14="http://schemas.microsoft.com/office/powerpoint/2010/main" val="41720255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Antická římská literatura – </a:t>
            </a:r>
            <a:br>
              <a:rPr lang="cs-CZ" dirty="0" smtClean="0"/>
            </a:br>
            <a:r>
              <a:rPr lang="cs-CZ" dirty="0" smtClean="0"/>
              <a:t>Postklasické období:</a:t>
            </a:r>
            <a:endParaRPr lang="cs-CZ" dirty="0"/>
          </a:p>
        </p:txBody>
      </p:sp>
      <p:sp>
        <p:nvSpPr>
          <p:cNvPr id="3" name="Zástupný symbol pro obsah 2"/>
          <p:cNvSpPr>
            <a:spLocks noGrp="1"/>
          </p:cNvSpPr>
          <p:nvPr>
            <p:ph sz="quarter" idx="1"/>
          </p:nvPr>
        </p:nvSpPr>
        <p:spPr/>
        <p:txBody>
          <a:bodyPr/>
          <a:lstStyle/>
          <a:p>
            <a:r>
              <a:rPr lang="cs-CZ" b="1" u="sng" dirty="0" smtClean="0">
                <a:solidFill>
                  <a:srgbClr val="FF0000"/>
                </a:solidFill>
              </a:rPr>
              <a:t>Seneca</a:t>
            </a:r>
            <a:r>
              <a:rPr lang="cs-CZ" dirty="0" smtClean="0">
                <a:solidFill>
                  <a:srgbClr val="FF0000"/>
                </a:solidFill>
              </a:rPr>
              <a:t> – filozof, vychovatel císaře Nerona </a:t>
            </a:r>
            <a:r>
              <a:rPr lang="cs-CZ" dirty="0" smtClean="0"/>
              <a:t>(přemýšlel nad problémy, se kterými se člověk denně setkává, např. jak řešit zármutek)</a:t>
            </a:r>
          </a:p>
          <a:p>
            <a:r>
              <a:rPr lang="cs-CZ" b="1" u="sng" dirty="0" smtClean="0">
                <a:solidFill>
                  <a:srgbClr val="FF0000"/>
                </a:solidFill>
              </a:rPr>
              <a:t>Marcus Aurelius </a:t>
            </a:r>
            <a:r>
              <a:rPr lang="cs-CZ" dirty="0" smtClean="0">
                <a:solidFill>
                  <a:srgbClr val="FF0000"/>
                </a:solidFill>
              </a:rPr>
              <a:t>– římský císař</a:t>
            </a:r>
            <a:r>
              <a:rPr lang="cs-CZ" dirty="0" smtClean="0"/>
              <a:t>, dílo: </a:t>
            </a:r>
            <a:r>
              <a:rPr lang="cs-CZ" b="1" u="sng" dirty="0" smtClean="0"/>
              <a:t>Hovory k sobě</a:t>
            </a:r>
          </a:p>
          <a:p>
            <a:r>
              <a:rPr lang="cs-CZ" b="1" u="sng" dirty="0" smtClean="0">
                <a:solidFill>
                  <a:srgbClr val="FF0000"/>
                </a:solidFill>
              </a:rPr>
              <a:t>Martialis</a:t>
            </a:r>
            <a:r>
              <a:rPr lang="cs-CZ" dirty="0" smtClean="0">
                <a:solidFill>
                  <a:srgbClr val="FF0000"/>
                </a:solidFill>
              </a:rPr>
              <a:t> – psal epigramy </a:t>
            </a:r>
            <a:r>
              <a:rPr lang="cs-CZ" dirty="0" smtClean="0"/>
              <a:t>(=krátké satirické útočné básně) o manželské nevěře</a:t>
            </a:r>
            <a:endParaRPr lang="cs-CZ" dirty="0"/>
          </a:p>
          <a:p>
            <a:pPr marL="0" indent="0">
              <a:buNone/>
            </a:pPr>
            <a:endParaRPr lang="cs-CZ" dirty="0" smtClean="0"/>
          </a:p>
          <a:p>
            <a:pPr marL="0" indent="0">
              <a:buNone/>
            </a:pPr>
            <a:r>
              <a:rPr lang="cs-CZ" i="1" dirty="0" smtClean="0">
                <a:solidFill>
                  <a:srgbClr val="FF0066"/>
                </a:solidFill>
              </a:rPr>
              <a:t>Úkoly pro žáky:</a:t>
            </a:r>
          </a:p>
          <a:p>
            <a:pPr marL="0" indent="0">
              <a:buNone/>
            </a:pPr>
            <a:r>
              <a:rPr lang="cs-CZ" i="1" dirty="0" smtClean="0">
                <a:solidFill>
                  <a:srgbClr val="FF0066"/>
                </a:solidFill>
              </a:rPr>
              <a:t>Jaké znáte další filozofy (např. řecké)? </a:t>
            </a:r>
          </a:p>
          <a:p>
            <a:pPr marL="0" indent="0">
              <a:buNone/>
            </a:pPr>
            <a:r>
              <a:rPr lang="cs-CZ" i="1" dirty="0" smtClean="0">
                <a:solidFill>
                  <a:srgbClr val="FF0066"/>
                </a:solidFill>
              </a:rPr>
              <a:t>Jaké znáte další římské císaře?</a:t>
            </a:r>
          </a:p>
        </p:txBody>
      </p:sp>
    </p:spTree>
    <p:extLst>
      <p:ext uri="{BB962C8B-B14F-4D97-AF65-F5344CB8AC3E}">
        <p14:creationId xmlns:p14="http://schemas.microsoft.com/office/powerpoint/2010/main" val="35287061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Možné odpovědi:</a:t>
            </a:r>
            <a:endParaRPr lang="cs-CZ" dirty="0"/>
          </a:p>
        </p:txBody>
      </p:sp>
      <p:sp>
        <p:nvSpPr>
          <p:cNvPr id="3" name="Zástupný symbol pro obsah 2"/>
          <p:cNvSpPr>
            <a:spLocks noGrp="1"/>
          </p:cNvSpPr>
          <p:nvPr>
            <p:ph sz="quarter" idx="1"/>
          </p:nvPr>
        </p:nvSpPr>
        <p:spPr/>
        <p:txBody>
          <a:bodyPr/>
          <a:lstStyle/>
          <a:p>
            <a:r>
              <a:rPr lang="cs-CZ" i="1" dirty="0" smtClean="0">
                <a:solidFill>
                  <a:srgbClr val="FF0066"/>
                </a:solidFill>
              </a:rPr>
              <a:t>Filozofové: </a:t>
            </a:r>
          </a:p>
          <a:p>
            <a:r>
              <a:rPr lang="cs-CZ" i="1" dirty="0" smtClean="0">
                <a:solidFill>
                  <a:srgbClr val="FF0066"/>
                </a:solidFill>
              </a:rPr>
              <a:t>Sokrates, Platón, Aristotelés ad. </a:t>
            </a:r>
          </a:p>
          <a:p>
            <a:r>
              <a:rPr lang="cs-CZ" i="1" dirty="0" smtClean="0">
                <a:solidFill>
                  <a:srgbClr val="FF0066"/>
                </a:solidFill>
              </a:rPr>
              <a:t>Císaři:</a:t>
            </a:r>
          </a:p>
          <a:p>
            <a:r>
              <a:rPr lang="cs-CZ" i="1" dirty="0" smtClean="0">
                <a:solidFill>
                  <a:srgbClr val="FF0066"/>
                </a:solidFill>
              </a:rPr>
              <a:t>Augustus, Caligula, Marcus Aurelius ad. </a:t>
            </a:r>
            <a:endParaRPr lang="cs-CZ" i="1" dirty="0">
              <a:solidFill>
                <a:srgbClr val="FF0066"/>
              </a:solidFill>
            </a:endParaRPr>
          </a:p>
        </p:txBody>
      </p:sp>
    </p:spTree>
    <p:extLst>
      <p:ext uri="{BB962C8B-B14F-4D97-AF65-F5344CB8AC3E}">
        <p14:creationId xmlns:p14="http://schemas.microsoft.com/office/powerpoint/2010/main" val="40094620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Použité zdroje:</a:t>
            </a:r>
            <a:endParaRPr lang="cs-CZ" dirty="0"/>
          </a:p>
        </p:txBody>
      </p:sp>
      <p:sp>
        <p:nvSpPr>
          <p:cNvPr id="3" name="Zástupný symbol pro obsah 2"/>
          <p:cNvSpPr>
            <a:spLocks noGrp="1"/>
          </p:cNvSpPr>
          <p:nvPr>
            <p:ph sz="quarter" idx="1"/>
          </p:nvPr>
        </p:nvSpPr>
        <p:spPr>
          <a:xfrm>
            <a:off x="457200" y="1600200"/>
            <a:ext cx="7643192" cy="4925144"/>
          </a:xfrm>
        </p:spPr>
        <p:txBody>
          <a:bodyPr/>
          <a:lstStyle/>
          <a:p>
            <a:pPr algn="just">
              <a:spcAft>
                <a:spcPts val="0"/>
              </a:spcAft>
            </a:pPr>
            <a:r>
              <a:rPr lang="cs-CZ" dirty="0" err="1">
                <a:latin typeface="Times New Roman"/>
                <a:ea typeface="Calibri"/>
              </a:rPr>
              <a:t>SOCHROVÁ</a:t>
            </a:r>
            <a:r>
              <a:rPr lang="cs-CZ" dirty="0">
                <a:latin typeface="Times New Roman"/>
                <a:ea typeface="Calibri"/>
              </a:rPr>
              <a:t>, Marie. </a:t>
            </a:r>
            <a:r>
              <a:rPr lang="cs-CZ" i="1" dirty="0">
                <a:latin typeface="Times New Roman"/>
                <a:ea typeface="Calibri"/>
              </a:rPr>
              <a:t>Literatura v kostce</a:t>
            </a:r>
            <a:r>
              <a:rPr lang="cs-CZ" dirty="0">
                <a:latin typeface="Times New Roman"/>
                <a:ea typeface="Calibri"/>
              </a:rPr>
              <a:t>. Havlíčkův Brod: Fragment, 2004, ISBN 80-7200-965-6.</a:t>
            </a:r>
          </a:p>
          <a:p>
            <a:pPr algn="just">
              <a:spcAft>
                <a:spcPts val="0"/>
              </a:spcAft>
            </a:pPr>
            <a:r>
              <a:rPr lang="cs-CZ" dirty="0">
                <a:latin typeface="Times New Roman"/>
                <a:ea typeface="Calibri"/>
              </a:rPr>
              <a:t>BAUER, Alois. </a:t>
            </a:r>
            <a:r>
              <a:rPr lang="cs-CZ" i="1" dirty="0">
                <a:latin typeface="Times New Roman"/>
                <a:ea typeface="Calibri"/>
              </a:rPr>
              <a:t>Čeština na dlani - přehled světové a české literatury</a:t>
            </a:r>
            <a:r>
              <a:rPr lang="cs-CZ" dirty="0">
                <a:latin typeface="Times New Roman"/>
                <a:ea typeface="Calibri"/>
              </a:rPr>
              <a:t>. Olomouc: </a:t>
            </a:r>
            <a:r>
              <a:rPr lang="cs-CZ" dirty="0" err="1">
                <a:latin typeface="Times New Roman"/>
                <a:ea typeface="Calibri"/>
              </a:rPr>
              <a:t>Rubico</a:t>
            </a:r>
            <a:r>
              <a:rPr lang="cs-CZ" dirty="0">
                <a:latin typeface="Times New Roman"/>
                <a:ea typeface="Calibri"/>
              </a:rPr>
              <a:t>, 2007, ISBN 80-7346-068-8.</a:t>
            </a:r>
          </a:p>
          <a:p>
            <a:pPr algn="just">
              <a:spcAft>
                <a:spcPts val="0"/>
              </a:spcAft>
            </a:pPr>
            <a:r>
              <a:rPr lang="cs-CZ" dirty="0" err="1">
                <a:latin typeface="Times New Roman"/>
                <a:ea typeface="Calibri"/>
              </a:rPr>
              <a:t>LEHÁR</a:t>
            </a:r>
            <a:r>
              <a:rPr lang="cs-CZ" dirty="0">
                <a:latin typeface="Times New Roman"/>
                <a:ea typeface="Calibri"/>
              </a:rPr>
              <a:t>, Jan; </a:t>
            </a:r>
            <a:r>
              <a:rPr lang="cs-CZ" dirty="0" err="1">
                <a:latin typeface="Times New Roman"/>
                <a:ea typeface="Calibri"/>
              </a:rPr>
              <a:t>STICH</a:t>
            </a:r>
            <a:r>
              <a:rPr lang="cs-CZ" dirty="0">
                <a:latin typeface="Times New Roman"/>
                <a:ea typeface="Calibri"/>
              </a:rPr>
              <a:t>, Alexandr; JANÁČKOVÁ, Jaroslava; HOLÝ, Jiří. </a:t>
            </a:r>
            <a:r>
              <a:rPr lang="cs-CZ" i="1" dirty="0">
                <a:latin typeface="Times New Roman"/>
                <a:ea typeface="Calibri"/>
              </a:rPr>
              <a:t>Česká literatura od počátků k dnešku</a:t>
            </a:r>
            <a:r>
              <a:rPr lang="cs-CZ" dirty="0">
                <a:latin typeface="Times New Roman"/>
                <a:ea typeface="Calibri"/>
              </a:rPr>
              <a:t>. Praha: Nakladatelství Lidové noviny, 2004, ISBN 80-7106-308-8.</a:t>
            </a:r>
          </a:p>
          <a:p>
            <a:endParaRPr lang="cs-CZ" dirty="0"/>
          </a:p>
        </p:txBody>
      </p:sp>
    </p:spTree>
    <p:extLst>
      <p:ext uri="{BB962C8B-B14F-4D97-AF65-F5344CB8AC3E}">
        <p14:creationId xmlns:p14="http://schemas.microsoft.com/office/powerpoint/2010/main" val="387221840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rkýř">
  <a:themeElements>
    <a:clrScheme name="Arkýř">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Arkýř">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rkýř">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1_Arkýř">
  <a:themeElements>
    <a:clrScheme name="Arkýř">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Arkýř">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rkýř">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3.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TotalTime>
  <Words>682</Words>
  <Application>Microsoft Office PowerPoint</Application>
  <PresentationFormat>Předvádění na obrazovce (4:3)</PresentationFormat>
  <Paragraphs>77</Paragraphs>
  <Slides>9</Slides>
  <Notes>1</Notes>
  <HiddenSlides>0</HiddenSlides>
  <MMClips>0</MMClips>
  <ScaleCrop>false</ScaleCrop>
  <HeadingPairs>
    <vt:vector size="4" baseType="variant">
      <vt:variant>
        <vt:lpstr>Motiv</vt:lpstr>
      </vt:variant>
      <vt:variant>
        <vt:i4>2</vt:i4>
      </vt:variant>
      <vt:variant>
        <vt:lpstr>Nadpisy snímků</vt:lpstr>
      </vt:variant>
      <vt:variant>
        <vt:i4>9</vt:i4>
      </vt:variant>
    </vt:vector>
  </HeadingPairs>
  <TitlesOfParts>
    <vt:vector size="11" baseType="lpstr">
      <vt:lpstr>Arkýř</vt:lpstr>
      <vt:lpstr>1_Arkýř</vt:lpstr>
      <vt:lpstr>Prezentace aplikace PowerPoint</vt:lpstr>
      <vt:lpstr>Starověká literatura</vt:lpstr>
      <vt:lpstr>Antická římská literatura – Staré období:</vt:lpstr>
      <vt:lpstr>Antická římská literatura – Klasické období:</vt:lpstr>
      <vt:lpstr>Antická římská literatura –  Klasické období:</vt:lpstr>
      <vt:lpstr>Antická římská literatura –  Klasické období:</vt:lpstr>
      <vt:lpstr>Antická římská literatura –  Postklasické období:</vt:lpstr>
      <vt:lpstr>Možné odpovědi:</vt:lpstr>
      <vt:lpstr>Použité zdroje:</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PC05</dc:creator>
  <cp:lastModifiedBy>PC05</cp:lastModifiedBy>
  <cp:revision>12</cp:revision>
  <dcterms:created xsi:type="dcterms:W3CDTF">2013-11-10T10:08:44Z</dcterms:created>
  <dcterms:modified xsi:type="dcterms:W3CDTF">2014-03-03T06:08:21Z</dcterms:modified>
</cp:coreProperties>
</file>