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C3842-859A-48ED-9BD7-CCAC5009B0F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B1FA3-0175-451B-A2B7-5079B99625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5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B1FA3-0175-451B-A2B7-5079B996256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DA37E2-0EE3-4018-9AF4-B7C6B62F0237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F77F2E-5FAA-4537-9079-B75F8BBE78A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533400" y="6597352"/>
            <a:ext cx="4254624" cy="2606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533400" y="6309320"/>
            <a:ext cx="5478760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04664"/>
            <a:ext cx="655272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088916"/>
              </p:ext>
            </p:extLst>
          </p:nvPr>
        </p:nvGraphicFramePr>
        <p:xfrm>
          <a:off x="899592" y="2492896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 – Arabská říše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Arabská říše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1. Roztřiď  tyto pojmy mezi obě náboženství:</a:t>
            </a:r>
          </a:p>
          <a:p>
            <a:pPr marL="514350" indent="-514350">
              <a:buNone/>
            </a:pPr>
            <a:r>
              <a:rPr lang="cs-CZ" b="1" dirty="0" smtClean="0"/>
              <a:t>      </a:t>
            </a:r>
            <a:r>
              <a:rPr lang="cs-CZ" sz="2400" dirty="0" smtClean="0"/>
              <a:t>Bible, muslim, desatero, Ježíš, korán, minaret, papež,mešita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KŘESŤANSTVÍ                             ISLÁM</a:t>
            </a:r>
          </a:p>
          <a:p>
            <a:pPr>
              <a:buNone/>
            </a:pPr>
            <a:r>
              <a:rPr lang="cs-CZ" dirty="0" smtClean="0"/>
              <a:t>    --------------------                      --------------------</a:t>
            </a:r>
          </a:p>
          <a:p>
            <a:pPr>
              <a:buNone/>
            </a:pPr>
            <a:r>
              <a:rPr lang="cs-CZ" dirty="0" smtClean="0"/>
              <a:t>    --------------------                      --------------------</a:t>
            </a:r>
          </a:p>
          <a:p>
            <a:pPr>
              <a:buNone/>
            </a:pPr>
            <a:r>
              <a:rPr lang="cs-CZ" dirty="0" smtClean="0"/>
              <a:t>    --------------------                      --------------------</a:t>
            </a:r>
          </a:p>
          <a:p>
            <a:pPr>
              <a:buNone/>
            </a:pPr>
            <a:r>
              <a:rPr lang="cs-CZ" dirty="0" smtClean="0"/>
              <a:t>    --------------------                      --------------------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         KŘESŤANSTVÍ              ISLÁM</a:t>
            </a:r>
          </a:p>
          <a:p>
            <a:pPr>
              <a:buNone/>
            </a:pPr>
            <a:r>
              <a:rPr lang="cs-CZ" dirty="0" smtClean="0"/>
              <a:t>         Bible                                muslim</a:t>
            </a:r>
          </a:p>
          <a:p>
            <a:pPr>
              <a:buNone/>
            </a:pPr>
            <a:r>
              <a:rPr lang="cs-CZ" dirty="0" smtClean="0"/>
              <a:t>         desatero                          korán</a:t>
            </a:r>
          </a:p>
          <a:p>
            <a:pPr>
              <a:buNone/>
            </a:pPr>
            <a:r>
              <a:rPr lang="cs-CZ" dirty="0" smtClean="0"/>
              <a:t>         Ježíš                                 minaret</a:t>
            </a:r>
          </a:p>
          <a:p>
            <a:pPr>
              <a:buNone/>
            </a:pPr>
            <a:r>
              <a:rPr lang="cs-CZ" dirty="0" smtClean="0"/>
              <a:t>         papež                               mešita</a:t>
            </a:r>
          </a:p>
          <a:p>
            <a:pPr>
              <a:buNone/>
            </a:pPr>
            <a:r>
              <a:rPr lang="cs-CZ" dirty="0" smtClean="0"/>
              <a:t>          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Která stavba je pokládána za nejstarší islámskou stavbu?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3. Kde leží tato stavba?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4. Ze kterého století pochází?</a:t>
            </a:r>
            <a:endParaRPr lang="cs-CZ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b="1" dirty="0" smtClean="0"/>
              <a:t>2. Která stavba je pokládána za nejstarší islámskou stavbu?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Skalní chrám, zvaný též </a:t>
            </a:r>
            <a:r>
              <a:rPr lang="cs-CZ" b="1" dirty="0" err="1" smtClean="0">
                <a:solidFill>
                  <a:srgbClr val="FF0000"/>
                </a:solidFill>
              </a:rPr>
              <a:t>Omarova</a:t>
            </a:r>
            <a:r>
              <a:rPr lang="cs-CZ" b="1" dirty="0" smtClean="0">
                <a:solidFill>
                  <a:srgbClr val="FF0000"/>
                </a:solidFill>
              </a:rPr>
              <a:t> mešita</a:t>
            </a:r>
          </a:p>
          <a:p>
            <a:pPr>
              <a:buNone/>
            </a:pPr>
            <a:r>
              <a:rPr lang="cs-CZ" b="1" dirty="0" smtClean="0"/>
              <a:t>3. Kde leží tato stavba?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Jeruzálem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4. Ze kterého století pochází?</a:t>
            </a:r>
          </a:p>
          <a:p>
            <a:pPr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konec 7. století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5. Arabové se při svých výbojích dostali přes Gibraltar do Evropy. Zjisti, kterému státu dnes Gibraltar patří a jak široký je.</a:t>
            </a:r>
            <a:endParaRPr lang="cs-CZ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Patří Velké Británii, široký je asi 14-45 km a dlouhý cca 70 km.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6. Doplň:</a:t>
            </a:r>
          </a:p>
          <a:p>
            <a:pPr marL="514350" indent="-514350">
              <a:buNone/>
            </a:pPr>
            <a:r>
              <a:rPr lang="cs-CZ" dirty="0" smtClean="0"/>
              <a:t>a) Středisko Arabů  je     _ _ _ _ _ .</a:t>
            </a:r>
          </a:p>
          <a:p>
            <a:pPr marL="514350" indent="-514350">
              <a:buNone/>
            </a:pPr>
            <a:r>
              <a:rPr lang="cs-CZ" dirty="0" smtClean="0"/>
              <a:t>b) Arabský vládce se nazývá _ _ _ _ _ _.</a:t>
            </a:r>
          </a:p>
          <a:p>
            <a:pPr marL="514350" indent="-514350">
              <a:buNone/>
            </a:pPr>
            <a:r>
              <a:rPr lang="cs-CZ" dirty="0" smtClean="0"/>
              <a:t>c) Arabský věřící je _ _ _ _ _ _.</a:t>
            </a:r>
          </a:p>
          <a:p>
            <a:pPr marL="514350" indent="-514350">
              <a:buNone/>
            </a:pPr>
            <a:r>
              <a:rPr lang="cs-CZ" dirty="0" smtClean="0"/>
              <a:t>d) Arabské náboženství je _ _ _ _ _.</a:t>
            </a:r>
          </a:p>
          <a:p>
            <a:pPr marL="514350" indent="-514350">
              <a:buNone/>
            </a:pPr>
            <a:r>
              <a:rPr lang="cs-CZ" dirty="0" smtClean="0"/>
              <a:t>e) Zakladatel arabského náboženství byl _ _ _ _ _ _ _ 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a) Středisko Arabů  je  </a:t>
            </a:r>
            <a:r>
              <a:rPr lang="cs-CZ" dirty="0" smtClean="0">
                <a:solidFill>
                  <a:srgbClr val="FF0000"/>
                </a:solidFill>
              </a:rPr>
              <a:t>Mekka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b) Arabský vládce se nazývá </a:t>
            </a:r>
            <a:r>
              <a:rPr lang="cs-CZ" dirty="0" err="1" smtClean="0">
                <a:solidFill>
                  <a:srgbClr val="FF0000"/>
                </a:solidFill>
              </a:rPr>
              <a:t>chalíf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c) Arabský věřící je</a:t>
            </a:r>
            <a:r>
              <a:rPr lang="cs-CZ" dirty="0" smtClean="0">
                <a:solidFill>
                  <a:srgbClr val="FF0000"/>
                </a:solidFill>
              </a:rPr>
              <a:t> muslim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d) Arabské náboženství je</a:t>
            </a:r>
            <a:r>
              <a:rPr lang="cs-CZ" dirty="0" smtClean="0">
                <a:solidFill>
                  <a:srgbClr val="FF0000"/>
                </a:solidFill>
              </a:rPr>
              <a:t> islám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e) Zakladatel arabského náboženství byl  </a:t>
            </a:r>
            <a:r>
              <a:rPr lang="cs-CZ" dirty="0" smtClean="0">
                <a:solidFill>
                  <a:srgbClr val="FF0000"/>
                </a:solidFill>
              </a:rPr>
              <a:t>Mohammed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Mapa muslimské populace ve světě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92896"/>
            <a:ext cx="8208912" cy="3891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Které oblasti světa jsou nejvíce </a:t>
            </a:r>
            <a:r>
              <a:rPr lang="cs-CZ" smtClean="0"/>
              <a:t>osídleny muslimy?</a:t>
            </a:r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World</a:t>
            </a:r>
            <a:r>
              <a:rPr lang="cs-CZ" dirty="0" smtClean="0"/>
              <a:t> Muslim </a:t>
            </a:r>
            <a:r>
              <a:rPr lang="cs-CZ" dirty="0" err="1" smtClean="0"/>
              <a:t>Population</a:t>
            </a:r>
            <a:r>
              <a:rPr lang="cs-CZ" dirty="0" smtClean="0"/>
              <a:t> Map.</a:t>
            </a:r>
            <a:r>
              <a:rPr lang="cs-CZ" dirty="0" err="1" smtClean="0"/>
              <a:t>png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10.3. 2011 [cit. 2011-12-15]. Dostupné z WWW: &lt;http://cs.wikipedia.org/wiki/Soubor:World_Muslim_Population_Map.png&gt;.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základní informace o arabské kultuře a náboženství. 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</TotalTime>
  <Words>364</Words>
  <Application>Microsoft Office PowerPoint</Application>
  <PresentationFormat>Předvádění na obrazovce (4:3)</PresentationFormat>
  <Paragraphs>70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Arabská říše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Mapa muslimské populace ve světě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NB</cp:lastModifiedBy>
  <cp:revision>16</cp:revision>
  <dcterms:created xsi:type="dcterms:W3CDTF">2011-10-25T11:07:37Z</dcterms:created>
  <dcterms:modified xsi:type="dcterms:W3CDTF">2012-03-29T18:45:18Z</dcterms:modified>
</cp:coreProperties>
</file>