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9" r:id="rId10"/>
    <p:sldId id="264" r:id="rId11"/>
    <p:sldId id="265" r:id="rId12"/>
    <p:sldId id="266" r:id="rId13"/>
    <p:sldId id="268" r:id="rId14"/>
    <p:sldId id="267" r:id="rId15"/>
    <p:sldId id="270" r:id="rId16"/>
    <p:sldId id="272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07578-B620-4C91-B47F-F048E32A667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E75D3AC-63A4-40C9-854F-70A08363FD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07578-B620-4C91-B47F-F048E32A667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E75D3AC-63A4-40C9-854F-70A08363FD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07578-B620-4C91-B47F-F048E32A667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5D3AC-63A4-40C9-854F-70A08363FD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07578-B620-4C91-B47F-F048E32A667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5D3AC-63A4-40C9-854F-70A08363FD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07578-B620-4C91-B47F-F048E32A667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E75D3AC-63A4-40C9-854F-70A08363FD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07578-B620-4C91-B47F-F048E32A667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5D3AC-63A4-40C9-854F-70A08363FD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07578-B620-4C91-B47F-F048E32A667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5D3AC-63A4-40C9-854F-70A08363FD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07578-B620-4C91-B47F-F048E32A667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5D3AC-63A4-40C9-854F-70A08363FD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07578-B620-4C91-B47F-F048E32A667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5D3AC-63A4-40C9-854F-70A08363FD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07578-B620-4C91-B47F-F048E32A667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5D3AC-63A4-40C9-854F-70A08363FD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D07578-B620-4C91-B47F-F048E32A667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5D3AC-63A4-40C9-854F-70A08363FD1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3D07578-B620-4C91-B47F-F048E32A667C}" type="datetimeFigureOut">
              <a:rPr lang="cs-CZ" smtClean="0"/>
              <a:pPr/>
              <a:t>31.3.2012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E75D3AC-63A4-40C9-854F-70A08363FD1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792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15.xml"/><Relationship Id="rId3" Type="http://schemas.openxmlformats.org/officeDocument/2006/relationships/slide" Target="slide13.xml"/><Relationship Id="rId7" Type="http://schemas.openxmlformats.org/officeDocument/2006/relationships/slide" Target="slide16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2.xml"/><Relationship Id="rId5" Type="http://schemas.openxmlformats.org/officeDocument/2006/relationships/slide" Target="slide10.xml"/><Relationship Id="rId4" Type="http://schemas.openxmlformats.org/officeDocument/2006/relationships/slide" Target="slide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Předložky - AJ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On, in, </a:t>
            </a:r>
            <a:r>
              <a:rPr lang="cs-CZ" dirty="0" err="1" smtClean="0"/>
              <a:t>under</a:t>
            </a:r>
            <a:r>
              <a:rPr lang="cs-CZ" dirty="0" smtClean="0"/>
              <a:t>, </a:t>
            </a:r>
            <a:r>
              <a:rPr lang="cs-CZ" dirty="0" err="1" smtClean="0"/>
              <a:t>next</a:t>
            </a:r>
            <a:r>
              <a:rPr lang="cs-CZ" dirty="0" smtClean="0"/>
              <a:t> to, </a:t>
            </a:r>
            <a:r>
              <a:rPr lang="cs-CZ" dirty="0" err="1" smtClean="0"/>
              <a:t>between</a:t>
            </a:r>
            <a:r>
              <a:rPr lang="cs-CZ" dirty="0" smtClean="0"/>
              <a:t>, </a:t>
            </a:r>
            <a:r>
              <a:rPr lang="cs-CZ" smtClean="0"/>
              <a:t>behind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83568"/>
          </a:xfrm>
        </p:spPr>
        <p:txBody>
          <a:bodyPr>
            <a:normAutofit fontScale="90000"/>
          </a:bodyPr>
          <a:lstStyle/>
          <a:p>
            <a:r>
              <a:rPr lang="cs-CZ" sz="2200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2200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75000"/>
                  </a:schemeClr>
                </a:solidFill>
              </a:rPr>
              <a:t>ZŠ a MŠ Hladké </a:t>
            </a:r>
            <a:r>
              <a:rPr lang="cs-CZ" sz="2200" dirty="0" err="1" smtClean="0">
                <a:solidFill>
                  <a:schemeClr val="accent4">
                    <a:lumMod val="75000"/>
                  </a:schemeClr>
                </a:solidFill>
              </a:rPr>
              <a:t>Životice</a:t>
            </a:r>
            <a:r>
              <a:rPr lang="cs-CZ" sz="2200" dirty="0" smtClean="0">
                <a:solidFill>
                  <a:schemeClr val="accent4">
                    <a:lumMod val="75000"/>
                  </a:schemeClr>
                </a:solidFill>
              </a:rPr>
              <a:t>, příspěvková organizace</a:t>
            </a:r>
            <a:br>
              <a:rPr lang="cs-CZ" sz="2200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75000"/>
                  </a:schemeClr>
                </a:solidFill>
              </a:rPr>
              <a:t>IČ: 73184322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dirty="0" smtClean="0">
                <a:solidFill>
                  <a:schemeClr val="accent4">
                    <a:lumMod val="75000"/>
                  </a:schemeClr>
                </a:solidFill>
              </a:rPr>
              <a:t>III/2 Inovace a zkvalitnění výuky prostřednictvím ICT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</a:p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VY_32_INOVACE_20_ Předložky AJ</a:t>
            </a:r>
          </a:p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Zpracovala Mgr. Jitka Polášková</a:t>
            </a:r>
          </a:p>
          <a:p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</a:rPr>
              <a:t>Vhodné pro 3. – 5.ročník</a:t>
            </a:r>
          </a:p>
          <a:p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Peníze školám:   </a:t>
            </a:r>
            <a:r>
              <a:rPr lang="cs-CZ" sz="2000" dirty="0" err="1" smtClean="0">
                <a:solidFill>
                  <a:schemeClr val="accent4">
                    <a:lumMod val="50000"/>
                  </a:schemeClr>
                </a:solidFill>
              </a:rPr>
              <a:t>reg.č</a:t>
            </a:r>
            <a:r>
              <a:rPr lang="cs-CZ" sz="2000" dirty="0" smtClean="0">
                <a:solidFill>
                  <a:schemeClr val="accent4">
                    <a:lumMod val="50000"/>
                  </a:schemeClr>
                </a:solidFill>
              </a:rPr>
              <a:t>. CZ.1.07/1.4.00/21.0385</a:t>
            </a:r>
          </a:p>
          <a:p>
            <a:endParaRPr lang="cs-CZ" sz="2800" dirty="0" smtClean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sz="2800" dirty="0" smtClean="0">
              <a:solidFill>
                <a:schemeClr val="accent4">
                  <a:lumMod val="7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4581128"/>
            <a:ext cx="4451909" cy="9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Šipka doprava 8"/>
          <p:cNvSpPr/>
          <p:nvPr/>
        </p:nvSpPr>
        <p:spPr>
          <a:xfrm rot="1515996">
            <a:off x="2070595" y="1617160"/>
            <a:ext cx="3240360" cy="1152128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in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0" name="Šipka doleva 9"/>
          <p:cNvSpPr/>
          <p:nvPr/>
        </p:nvSpPr>
        <p:spPr>
          <a:xfrm>
            <a:off x="6444208" y="404664"/>
            <a:ext cx="2448272" cy="1008112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on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1" name="Šipka doprava 10"/>
          <p:cNvSpPr/>
          <p:nvPr/>
        </p:nvSpPr>
        <p:spPr>
          <a:xfrm>
            <a:off x="251520" y="5733256"/>
            <a:ext cx="2160240" cy="936104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rgbClr val="FF0000"/>
                </a:solidFill>
              </a:rPr>
              <a:t>next</a:t>
            </a:r>
            <a:r>
              <a:rPr lang="cs-CZ" sz="4000" b="1" dirty="0" smtClean="0">
                <a:solidFill>
                  <a:srgbClr val="FF0000"/>
                </a:solidFill>
              </a:rPr>
              <a:t> to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12" name="Veselý obličej 11"/>
          <p:cNvSpPr/>
          <p:nvPr/>
        </p:nvSpPr>
        <p:spPr>
          <a:xfrm>
            <a:off x="5220072" y="2636912"/>
            <a:ext cx="792088" cy="72008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2483768" y="5877272"/>
            <a:ext cx="792088" cy="72008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5508104" y="404664"/>
            <a:ext cx="792088" cy="720080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9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0"/>
                            </p:stCondLst>
                            <p:childTnLst>
                              <p:par>
                                <p:cTn id="2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selý obličej 1"/>
          <p:cNvSpPr/>
          <p:nvPr/>
        </p:nvSpPr>
        <p:spPr>
          <a:xfrm>
            <a:off x="4355976" y="4653136"/>
            <a:ext cx="936104" cy="936104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987824" y="2708920"/>
            <a:ext cx="3672408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1907704" y="4869160"/>
            <a:ext cx="2016224" cy="864096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under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4283968" y="1700808"/>
            <a:ext cx="936104" cy="936104"/>
          </a:xfrm>
          <a:prstGeom prst="smileyFace">
            <a:avLst>
              <a:gd name="adj" fmla="val 315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4067944" y="332656"/>
            <a:ext cx="1296144" cy="1224136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on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ipka doleva 5"/>
          <p:cNvSpPr/>
          <p:nvPr/>
        </p:nvSpPr>
        <p:spPr>
          <a:xfrm>
            <a:off x="6084168" y="2852936"/>
            <a:ext cx="2088232" cy="1008112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behind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2" name="Veselý obličej 1"/>
          <p:cNvSpPr/>
          <p:nvPr/>
        </p:nvSpPr>
        <p:spPr>
          <a:xfrm>
            <a:off x="4067944" y="2996952"/>
            <a:ext cx="936104" cy="936104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735796" y="2420888"/>
            <a:ext cx="3672408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500"/>
                            </p:stCondLst>
                            <p:childTnLst>
                              <p:par>
                                <p:cTn id="1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1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selý obličej 2"/>
          <p:cNvSpPr/>
          <p:nvPr/>
        </p:nvSpPr>
        <p:spPr>
          <a:xfrm>
            <a:off x="4067944" y="3284984"/>
            <a:ext cx="936104" cy="936104"/>
          </a:xfrm>
          <a:prstGeom prst="smileyFace">
            <a:avLst>
              <a:gd name="adj" fmla="val 315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95536" y="3068960"/>
            <a:ext cx="3672408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004048" y="3068960"/>
            <a:ext cx="3672408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eva 6"/>
          <p:cNvSpPr/>
          <p:nvPr/>
        </p:nvSpPr>
        <p:spPr>
          <a:xfrm rot="20051043">
            <a:off x="4860032" y="1628800"/>
            <a:ext cx="2736304" cy="108012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rgbClr val="FF0000"/>
                </a:solidFill>
              </a:rPr>
              <a:t>between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0"/>
                            </p:stCondLst>
                            <p:childTnLst>
                              <p:par>
                                <p:cTn id="1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0"/>
                            </p:stCondLst>
                            <p:childTnLst>
                              <p:par>
                                <p:cTn id="1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 animBg="1"/>
      <p:bldP spid="4" grpId="0" animBg="1"/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420888"/>
            <a:ext cx="7128792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7200" b="1" dirty="0" err="1" smtClean="0">
                <a:solidFill>
                  <a:srgbClr val="FF0000"/>
                </a:solidFill>
              </a:rPr>
              <a:t>Where</a:t>
            </a:r>
            <a:r>
              <a:rPr lang="cs-CZ" sz="7200" b="1" dirty="0" smtClean="0">
                <a:solidFill>
                  <a:srgbClr val="FF0000"/>
                </a:solidFill>
              </a:rPr>
              <a:t> </a:t>
            </a:r>
            <a:r>
              <a:rPr lang="cs-CZ" sz="7200" b="1" dirty="0" err="1" smtClean="0">
                <a:solidFill>
                  <a:srgbClr val="FF0000"/>
                </a:solidFill>
              </a:rPr>
              <a:t>is</a:t>
            </a:r>
            <a:r>
              <a:rPr lang="cs-CZ" sz="7200" b="1" dirty="0" smtClean="0">
                <a:solidFill>
                  <a:srgbClr val="FF0000"/>
                </a:solidFill>
              </a:rPr>
              <a:t> </a:t>
            </a:r>
            <a:r>
              <a:rPr lang="cs-CZ" sz="7200" b="1" dirty="0" err="1" smtClean="0">
                <a:solidFill>
                  <a:srgbClr val="FF0000"/>
                </a:solidFill>
              </a:rPr>
              <a:t>the</a:t>
            </a:r>
            <a:r>
              <a:rPr lang="cs-CZ" sz="7200" b="1" dirty="0" smtClean="0">
                <a:solidFill>
                  <a:srgbClr val="FF0000"/>
                </a:solidFill>
              </a:rPr>
              <a:t> </a:t>
            </a:r>
            <a:r>
              <a:rPr lang="cs-CZ" sz="7200" b="1" dirty="0" err="1" smtClean="0">
                <a:solidFill>
                  <a:srgbClr val="FF0000"/>
                </a:solidFill>
              </a:rPr>
              <a:t>ball</a:t>
            </a:r>
            <a:r>
              <a:rPr lang="cs-CZ" sz="7200" b="1" dirty="0" smtClean="0">
                <a:solidFill>
                  <a:srgbClr val="FF0000"/>
                </a:solidFill>
              </a:rPr>
              <a:t>?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eselý obličej 13">
            <a:hlinkClick r:id="rId2" action="ppaction://hlinksldjump"/>
          </p:cNvPr>
          <p:cNvSpPr/>
          <p:nvPr/>
        </p:nvSpPr>
        <p:spPr>
          <a:xfrm>
            <a:off x="6084168" y="3140968"/>
            <a:ext cx="936104" cy="936104"/>
          </a:xfrm>
          <a:prstGeom prst="smileyFace">
            <a:avLst>
              <a:gd name="adj" fmla="val 315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>
            <a:hlinkClick r:id="rId3" action="ppaction://hlinksldjump"/>
          </p:cNvPr>
          <p:cNvSpPr/>
          <p:nvPr/>
        </p:nvSpPr>
        <p:spPr>
          <a:xfrm>
            <a:off x="2195736" y="3501008"/>
            <a:ext cx="936104" cy="936104"/>
          </a:xfrm>
          <a:prstGeom prst="smileyFace">
            <a:avLst>
              <a:gd name="adj" fmla="val 315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131840" y="2420888"/>
            <a:ext cx="3672408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>
            <a:hlinkClick r:id="rId4" action="ppaction://hlinksldjump"/>
          </p:cNvPr>
          <p:cNvSpPr/>
          <p:nvPr/>
        </p:nvSpPr>
        <p:spPr>
          <a:xfrm>
            <a:off x="3923928" y="2924944"/>
            <a:ext cx="936104" cy="936104"/>
          </a:xfrm>
          <a:prstGeom prst="smileyFace">
            <a:avLst>
              <a:gd name="adj" fmla="val 315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>
            <a:hlinkClick r:id="rId5" action="ppaction://hlinksldjump"/>
          </p:cNvPr>
          <p:cNvSpPr/>
          <p:nvPr/>
        </p:nvSpPr>
        <p:spPr>
          <a:xfrm>
            <a:off x="4572000" y="1484784"/>
            <a:ext cx="936104" cy="936104"/>
          </a:xfrm>
          <a:prstGeom prst="smileyFace">
            <a:avLst>
              <a:gd name="adj" fmla="val 315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>
            <a:hlinkClick r:id="rId6" action="ppaction://hlinksldjump"/>
          </p:cNvPr>
          <p:cNvSpPr/>
          <p:nvPr/>
        </p:nvSpPr>
        <p:spPr>
          <a:xfrm>
            <a:off x="4788024" y="4437112"/>
            <a:ext cx="936104" cy="936104"/>
          </a:xfrm>
          <a:prstGeom prst="smileyFace">
            <a:avLst>
              <a:gd name="adj" fmla="val 315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>
            <a:hlinkClick r:id="rId7" action="ppaction://hlinksldjump"/>
          </p:cNvPr>
          <p:cNvSpPr txBox="1"/>
          <p:nvPr/>
        </p:nvSpPr>
        <p:spPr>
          <a:xfrm>
            <a:off x="1007604" y="260648"/>
            <a:ext cx="7092788" cy="110799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err="1" smtClean="0">
                <a:solidFill>
                  <a:srgbClr val="FF0000"/>
                </a:solidFill>
              </a:rPr>
              <a:t>Where</a:t>
            </a:r>
            <a:r>
              <a:rPr lang="cs-CZ" sz="6600" b="1" dirty="0" smtClean="0">
                <a:solidFill>
                  <a:srgbClr val="FF0000"/>
                </a:solidFill>
              </a:rPr>
              <a:t> </a:t>
            </a:r>
            <a:r>
              <a:rPr lang="cs-CZ" sz="6600" b="1" dirty="0" err="1" smtClean="0">
                <a:solidFill>
                  <a:srgbClr val="FF0000"/>
                </a:solidFill>
              </a:rPr>
              <a:t>is</a:t>
            </a:r>
            <a:r>
              <a:rPr lang="cs-CZ" sz="6600" b="1" dirty="0" smtClean="0">
                <a:solidFill>
                  <a:srgbClr val="FF0000"/>
                </a:solidFill>
              </a:rPr>
              <a:t> </a:t>
            </a:r>
            <a:r>
              <a:rPr lang="cs-CZ" sz="6600" b="1" dirty="0" err="1" smtClean="0">
                <a:solidFill>
                  <a:srgbClr val="FF0000"/>
                </a:solidFill>
              </a:rPr>
              <a:t>the</a:t>
            </a:r>
            <a:r>
              <a:rPr lang="cs-CZ" sz="6600" b="1" dirty="0">
                <a:solidFill>
                  <a:srgbClr val="FF0000"/>
                </a:solidFill>
              </a:rPr>
              <a:t> </a:t>
            </a:r>
            <a:r>
              <a:rPr lang="cs-CZ" sz="6600" b="1" dirty="0" smtClean="0">
                <a:solidFill>
                  <a:srgbClr val="FF0000"/>
                </a:solidFill>
              </a:rPr>
              <a:t>box ?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17" name="Veselý obličej 16">
            <a:hlinkClick r:id="rId8" action="ppaction://hlinksldjump"/>
          </p:cNvPr>
          <p:cNvSpPr/>
          <p:nvPr/>
        </p:nvSpPr>
        <p:spPr>
          <a:xfrm>
            <a:off x="7452320" y="5301208"/>
            <a:ext cx="864096" cy="864096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500"/>
                            </p:stCondLst>
                            <p:childTnLst>
                              <p:par>
                                <p:cTn id="2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7" grpId="0" animBg="1"/>
      <p:bldP spid="8" grpId="1" animBg="1"/>
      <p:bldP spid="11" grpId="0" animBg="1"/>
      <p:bldP spid="12" grpId="0" animBg="1"/>
      <p:bldP spid="13" grpId="0" animBg="1"/>
      <p:bldP spid="16" grpId="0" animBg="1"/>
      <p:bldP spid="1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420888"/>
            <a:ext cx="7128792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7200" b="1" err="1" smtClean="0">
                <a:solidFill>
                  <a:srgbClr val="FF0000"/>
                </a:solidFill>
              </a:rPr>
              <a:t>between</a:t>
            </a:r>
            <a:r>
              <a:rPr lang="cs-CZ" sz="7200" b="1" smtClean="0">
                <a:solidFill>
                  <a:srgbClr val="FF0000"/>
                </a:solidFill>
              </a:rPr>
              <a:t> 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971600" y="2420888"/>
            <a:ext cx="7128792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o</a:t>
            </a:r>
            <a:r>
              <a:rPr lang="cs-CZ" sz="7200" b="1" dirty="0" smtClean="0">
                <a:solidFill>
                  <a:srgbClr val="FF0000"/>
                </a:solidFill>
              </a:rPr>
              <a:t>n </a:t>
            </a:r>
            <a:r>
              <a:rPr lang="cs-CZ" sz="7200" b="1" dirty="0" err="1" smtClean="0">
                <a:solidFill>
                  <a:srgbClr val="FF0000"/>
                </a:solidFill>
              </a:rPr>
              <a:t>the</a:t>
            </a:r>
            <a:r>
              <a:rPr lang="cs-CZ" sz="7200" b="1" dirty="0" smtClean="0">
                <a:solidFill>
                  <a:srgbClr val="FF0000"/>
                </a:solidFill>
              </a:rPr>
              <a:t> box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8" name="Veselý obličej 7">
            <a:hlinkClick r:id="rId2" action="ppaction://hlinksldjump"/>
          </p:cNvPr>
          <p:cNvSpPr/>
          <p:nvPr/>
        </p:nvSpPr>
        <p:spPr>
          <a:xfrm>
            <a:off x="7020272" y="4941168"/>
            <a:ext cx="936104" cy="864096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420888"/>
            <a:ext cx="7128792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in </a:t>
            </a:r>
            <a:r>
              <a:rPr lang="cs-CZ" sz="7200" b="1" dirty="0" err="1" smtClean="0">
                <a:solidFill>
                  <a:srgbClr val="FF0000"/>
                </a:solidFill>
              </a:rPr>
              <a:t>the</a:t>
            </a:r>
            <a:r>
              <a:rPr lang="cs-CZ" sz="7200" b="1" dirty="0" smtClean="0">
                <a:solidFill>
                  <a:srgbClr val="FF0000"/>
                </a:solidFill>
              </a:rPr>
              <a:t> box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7020272" y="4941168"/>
            <a:ext cx="936104" cy="864096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420888"/>
            <a:ext cx="7128792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err="1" smtClean="0">
                <a:solidFill>
                  <a:srgbClr val="FF0000"/>
                </a:solidFill>
              </a:rPr>
              <a:t>under</a:t>
            </a:r>
            <a:r>
              <a:rPr lang="cs-CZ" sz="7200" b="1" dirty="0" smtClean="0">
                <a:solidFill>
                  <a:srgbClr val="FF0000"/>
                </a:solidFill>
              </a:rPr>
              <a:t> </a:t>
            </a:r>
            <a:r>
              <a:rPr lang="cs-CZ" sz="7200" b="1" dirty="0" err="1" smtClean="0">
                <a:solidFill>
                  <a:srgbClr val="FF0000"/>
                </a:solidFill>
              </a:rPr>
              <a:t>the</a:t>
            </a:r>
            <a:r>
              <a:rPr lang="cs-CZ" sz="7200" b="1" dirty="0" smtClean="0">
                <a:solidFill>
                  <a:srgbClr val="FF0000"/>
                </a:solidFill>
              </a:rPr>
              <a:t> box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7020272" y="4941168"/>
            <a:ext cx="936104" cy="864096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420888"/>
            <a:ext cx="7128792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err="1">
                <a:solidFill>
                  <a:srgbClr val="FF0000"/>
                </a:solidFill>
              </a:rPr>
              <a:t>n</a:t>
            </a:r>
            <a:r>
              <a:rPr lang="cs-CZ" sz="7200" b="1" dirty="0" err="1" smtClean="0">
                <a:solidFill>
                  <a:srgbClr val="FF0000"/>
                </a:solidFill>
              </a:rPr>
              <a:t>ext</a:t>
            </a:r>
            <a:r>
              <a:rPr lang="cs-CZ" sz="7200" b="1" dirty="0" smtClean="0">
                <a:solidFill>
                  <a:srgbClr val="FF0000"/>
                </a:solidFill>
              </a:rPr>
              <a:t> to </a:t>
            </a:r>
            <a:r>
              <a:rPr lang="cs-CZ" sz="7200" b="1" dirty="0" err="1" smtClean="0">
                <a:solidFill>
                  <a:srgbClr val="FF0000"/>
                </a:solidFill>
              </a:rPr>
              <a:t>the</a:t>
            </a:r>
            <a:r>
              <a:rPr lang="cs-CZ" sz="7200" b="1" dirty="0" smtClean="0">
                <a:solidFill>
                  <a:srgbClr val="FF0000"/>
                </a:solidFill>
              </a:rPr>
              <a:t> box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4" name="Veselý obličej 3">
            <a:hlinkClick r:id="rId2" action="ppaction://hlinksldjump"/>
          </p:cNvPr>
          <p:cNvSpPr/>
          <p:nvPr/>
        </p:nvSpPr>
        <p:spPr>
          <a:xfrm>
            <a:off x="7020272" y="4941168"/>
            <a:ext cx="936104" cy="864096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420888"/>
            <a:ext cx="7128792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err="1" smtClean="0">
                <a:solidFill>
                  <a:srgbClr val="FF0000"/>
                </a:solidFill>
              </a:rPr>
              <a:t>behind</a:t>
            </a:r>
            <a:r>
              <a:rPr lang="cs-CZ" sz="7200" b="1" dirty="0" smtClean="0">
                <a:solidFill>
                  <a:srgbClr val="FF0000"/>
                </a:solidFill>
              </a:rPr>
              <a:t> </a:t>
            </a:r>
            <a:r>
              <a:rPr lang="cs-CZ" sz="7200" b="1" dirty="0" err="1" smtClean="0">
                <a:solidFill>
                  <a:srgbClr val="FF0000"/>
                </a:solidFill>
              </a:rPr>
              <a:t>the</a:t>
            </a:r>
            <a:r>
              <a:rPr lang="cs-CZ" sz="7200" b="1" smtClean="0">
                <a:solidFill>
                  <a:srgbClr val="FF0000"/>
                </a:solidFill>
              </a:rPr>
              <a:t> box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3" name="Veselý obličej 2">
            <a:hlinkClick r:id="rId2" action="ppaction://hlinksldjump"/>
          </p:cNvPr>
          <p:cNvSpPr/>
          <p:nvPr/>
        </p:nvSpPr>
        <p:spPr>
          <a:xfrm>
            <a:off x="7092280" y="4941168"/>
            <a:ext cx="936104" cy="864096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2420888"/>
            <a:ext cx="7128792" cy="230832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err="1" smtClean="0">
                <a:solidFill>
                  <a:srgbClr val="FF0000"/>
                </a:solidFill>
              </a:rPr>
              <a:t>Stand</a:t>
            </a:r>
            <a:r>
              <a:rPr lang="cs-CZ" sz="7200" b="1" dirty="0" smtClean="0">
                <a:solidFill>
                  <a:srgbClr val="FF0000"/>
                </a:solidFill>
              </a:rPr>
              <a:t> </a:t>
            </a:r>
            <a:r>
              <a:rPr lang="cs-CZ" sz="7200" b="1" dirty="0" err="1" smtClean="0">
                <a:solidFill>
                  <a:srgbClr val="FF0000"/>
                </a:solidFill>
              </a:rPr>
              <a:t>up</a:t>
            </a:r>
            <a:r>
              <a:rPr lang="cs-CZ" sz="7200" b="1" dirty="0" smtClean="0">
                <a:solidFill>
                  <a:srgbClr val="FF0000"/>
                </a:solidFill>
              </a:rPr>
              <a:t> on </a:t>
            </a:r>
            <a:r>
              <a:rPr lang="cs-CZ" sz="7200" b="1" dirty="0" err="1" smtClean="0">
                <a:solidFill>
                  <a:srgbClr val="FF0000"/>
                </a:solidFill>
              </a:rPr>
              <a:t>the</a:t>
            </a:r>
            <a:r>
              <a:rPr lang="cs-CZ" sz="7200" b="1" dirty="0" smtClean="0">
                <a:solidFill>
                  <a:srgbClr val="FF0000"/>
                </a:solidFill>
              </a:rPr>
              <a:t> </a:t>
            </a:r>
            <a:r>
              <a:rPr lang="cs-CZ" sz="7200" b="1" dirty="0" err="1" smtClean="0">
                <a:solidFill>
                  <a:srgbClr val="FF0000"/>
                </a:solidFill>
              </a:rPr>
              <a:t>chair</a:t>
            </a:r>
            <a:r>
              <a:rPr lang="cs-CZ" sz="7200" b="1" dirty="0" smtClean="0">
                <a:solidFill>
                  <a:srgbClr val="FF0000"/>
                </a:solidFill>
              </a:rPr>
              <a:t> !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Tři správné odpovědi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endParaRPr lang="cs-CZ" dirty="0" smtClean="0"/>
          </a:p>
          <a:p>
            <a:r>
              <a:rPr lang="cs-CZ" dirty="0" err="1" smtClean="0"/>
              <a:t>Next</a:t>
            </a:r>
            <a:r>
              <a:rPr lang="cs-CZ" dirty="0" smtClean="0"/>
              <a:t>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endParaRPr lang="cs-CZ" dirty="0" smtClean="0"/>
          </a:p>
          <a:p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endParaRPr lang="cs-CZ" dirty="0" smtClean="0"/>
          </a:p>
          <a:p>
            <a:r>
              <a:rPr lang="cs-CZ" smtClean="0"/>
              <a:t>Between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ball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Veselý obličej 3">
            <a:hlinkClick r:id="rId2" action="ppaction://hlinksldjump"/>
          </p:cNvPr>
          <p:cNvSpPr/>
          <p:nvPr/>
        </p:nvSpPr>
        <p:spPr>
          <a:xfrm>
            <a:off x="6588224" y="476672"/>
            <a:ext cx="936104" cy="936104"/>
          </a:xfrm>
          <a:prstGeom prst="smileyFac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908720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obrázky: klipart,  tvary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6ADAFA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112</TotalTime>
  <Words>106</Words>
  <Application>Microsoft Office PowerPoint</Application>
  <PresentationFormat>Předvádění na obrazovce (4:3)</PresentationFormat>
  <Paragraphs>31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Cesta</vt:lpstr>
      <vt:lpstr>Předložky - AJ</vt:lpstr>
      <vt:lpstr> ZŠ a MŠ Hladké Životice, příspěvková organizace IČ: 73184322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Tři správné odpovědi 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Předložky - AJ</dc:title>
  <dc:creator>notebook</dc:creator>
  <cp:lastModifiedBy>notebook</cp:lastModifiedBy>
  <cp:revision>17</cp:revision>
  <dcterms:created xsi:type="dcterms:W3CDTF">2011-09-30T18:16:45Z</dcterms:created>
  <dcterms:modified xsi:type="dcterms:W3CDTF">2012-03-31T12:17:26Z</dcterms:modified>
</cp:coreProperties>
</file>