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0" r:id="rId2"/>
    <p:sldId id="264" r:id="rId3"/>
    <p:sldId id="258" r:id="rId4"/>
    <p:sldId id="261" r:id="rId5"/>
    <p:sldId id="266" r:id="rId6"/>
    <p:sldId id="269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039857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Trenčianska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28.3.2012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VY_32_INOVACE_13_Český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dirty="0" smtClean="0"/>
                        <a:t>Slabika, slovo, věta</a:t>
                      </a:r>
                      <a:r>
                        <a:rPr lang="cs-CZ" sz="2400" baseline="0" dirty="0" smtClean="0"/>
                        <a:t> – Slova mnohoznačná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2</a:t>
                      </a:r>
                      <a:r>
                        <a:rPr lang="cs-CZ" sz="2400" baseline="0" dirty="0" smtClean="0"/>
                        <a:t>.-3.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02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 descr="C:\Users\Vosátková\AppData\Local\Microsoft\Windows\Temporary Internet Files\Content.IE5\IAHWGFBU\MP90044657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41520" y="1600200"/>
            <a:ext cx="5860959" cy="4525963"/>
          </a:xfrm>
          <a:prstGeom prst="rect">
            <a:avLst/>
          </a:prstGeom>
          <a:noFill/>
        </p:spPr>
      </p:pic>
      <p:sp>
        <p:nvSpPr>
          <p:cNvPr id="5" name="Obláček 4"/>
          <p:cNvSpPr/>
          <p:nvPr/>
        </p:nvSpPr>
        <p:spPr>
          <a:xfrm>
            <a:off x="755576" y="260648"/>
            <a:ext cx="8388424" cy="1152128"/>
          </a:xfrm>
          <a:prstGeom prst="cloudCallout">
            <a:avLst>
              <a:gd name="adj1" fmla="val -17128"/>
              <a:gd name="adj2" fmla="val 116225"/>
            </a:avLst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Slovo mnohoznačné?</a:t>
            </a:r>
            <a:endParaRPr lang="cs-CZ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Slova mnohoznačná </a:t>
            </a:r>
            <a:r>
              <a:rPr lang="cs-CZ" sz="2800" dirty="0" smtClean="0"/>
              <a:t>–  slova, která mají více významů </a:t>
            </a:r>
            <a:endParaRPr lang="cs-CZ" sz="2800" dirty="0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4000" dirty="0" smtClean="0">
                <a:solidFill>
                  <a:srgbClr val="FF0000"/>
                </a:solidFill>
              </a:rPr>
              <a:t>list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7" name="Zástupný symbol pro text 16"/>
          <p:cNvSpPr>
            <a:spLocks noGrp="1"/>
          </p:cNvSpPr>
          <p:nvPr>
            <p:ph type="body" sz="quarter" idx="3"/>
          </p:nvPr>
        </p:nvSpPr>
        <p:spPr>
          <a:xfrm>
            <a:off x="4572001" y="1535112"/>
            <a:ext cx="4114800" cy="532288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3200" dirty="0" smtClean="0">
                <a:solidFill>
                  <a:srgbClr val="FF0000"/>
                </a:solidFill>
              </a:rPr>
              <a:t>kolečko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2051" name="Picture 3" descr="C:\Users\Vosátková\AppData\Local\Microsoft\Windows\Temporary Internet Files\Content.IE5\7L233QY9\MC9004418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636912"/>
            <a:ext cx="1114549" cy="1113532"/>
          </a:xfrm>
          <a:prstGeom prst="rect">
            <a:avLst/>
          </a:prstGeom>
          <a:noFill/>
        </p:spPr>
      </p:pic>
      <p:pic>
        <p:nvPicPr>
          <p:cNvPr id="2056" name="Picture 8" descr="C:\Users\Vosátková\AppData\Local\Microsoft\Windows\Temporary Internet Files\Content.IE5\7L233QY9\MP90043938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05064"/>
            <a:ext cx="1800200" cy="1472208"/>
          </a:xfrm>
          <a:prstGeom prst="rect">
            <a:avLst/>
          </a:prstGeom>
          <a:noFill/>
        </p:spPr>
      </p:pic>
      <p:pic>
        <p:nvPicPr>
          <p:cNvPr id="1026" name="Picture 2" descr="C:\Users\Vosátková\AppData\Local\Microsoft\Windows\Temporary Internet Files\Content.IE5\LZB4M5PQ\MC90044128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556792"/>
            <a:ext cx="2163688" cy="2163688"/>
          </a:xfrm>
          <a:prstGeom prst="rect">
            <a:avLst/>
          </a:prstGeom>
          <a:noFill/>
        </p:spPr>
      </p:pic>
      <p:pic>
        <p:nvPicPr>
          <p:cNvPr id="1027" name="Picture 3" descr="C:\Users\Vosátková\AppData\Local\Microsoft\Windows\Temporary Internet Files\Content.IE5\LZB4M5PQ\MC90035601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5085184"/>
            <a:ext cx="910742" cy="916229"/>
          </a:xfrm>
          <a:prstGeom prst="rect">
            <a:avLst/>
          </a:prstGeom>
          <a:noFill/>
        </p:spPr>
      </p:pic>
      <p:sp>
        <p:nvSpPr>
          <p:cNvPr id="15" name="Prstenec 14"/>
          <p:cNvSpPr/>
          <p:nvPr/>
        </p:nvSpPr>
        <p:spPr>
          <a:xfrm>
            <a:off x="7524328" y="4509120"/>
            <a:ext cx="914400" cy="9144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sz="half" idx="4294967295"/>
          </p:nvPr>
        </p:nvSpPr>
        <p:spPr>
          <a:xfrm>
            <a:off x="0" y="476673"/>
            <a:ext cx="6275388" cy="567806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Král má na hlavě korunu.</a:t>
            </a:r>
          </a:p>
          <a:p>
            <a:pPr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Už mám jen jednu korunu.</a:t>
            </a:r>
          </a:p>
          <a:p>
            <a:pPr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Buk má krásnou korunu.</a:t>
            </a:r>
          </a:p>
          <a:p>
            <a:pPr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cs-CZ" dirty="0" smtClean="0"/>
          </a:p>
          <a:p>
            <a:pPr lvl="1">
              <a:buNone/>
            </a:pPr>
            <a:r>
              <a:rPr lang="cs-CZ" dirty="0" smtClean="0"/>
              <a:t>	</a:t>
            </a:r>
            <a:r>
              <a:rPr lang="cs-CZ" sz="3200" dirty="0" smtClean="0"/>
              <a:t>	</a:t>
            </a: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Učíme se český jazyk.</a:t>
            </a:r>
          </a:p>
          <a:p>
            <a:pPr lvl="1">
              <a:buNone/>
            </a:pPr>
            <a:endParaRPr lang="cs-CZ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buNone/>
            </a:pP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		U boty je jazyk.</a:t>
            </a:r>
          </a:p>
          <a:p>
            <a:pPr lvl="1">
              <a:buNone/>
            </a:pPr>
            <a:endParaRPr lang="cs-CZ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buNone/>
            </a:pP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	  Had má dlouhý jazyk.</a:t>
            </a:r>
          </a:p>
          <a:p>
            <a:endParaRPr lang="cs-CZ" dirty="0"/>
          </a:p>
        </p:txBody>
      </p:sp>
      <p:pic>
        <p:nvPicPr>
          <p:cNvPr id="3074" name="Picture 2" descr="C:\Users\Vosátková\AppData\Local\Microsoft\Windows\Temporary Internet Files\Content.IE5\IAHWGFBU\MC9004116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0"/>
            <a:ext cx="1080120" cy="1505719"/>
          </a:xfrm>
          <a:prstGeom prst="rect">
            <a:avLst/>
          </a:prstGeom>
          <a:noFill/>
        </p:spPr>
      </p:pic>
      <p:pic>
        <p:nvPicPr>
          <p:cNvPr id="1026" name="Picture 2" descr="C:\Users\Vosátková\AppData\Local\Microsoft\Windows\Temporary Internet Files\Content.IE5\7L233QY9\MC9000364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700808"/>
            <a:ext cx="1008112" cy="1193759"/>
          </a:xfrm>
          <a:prstGeom prst="rect">
            <a:avLst/>
          </a:prstGeom>
          <a:noFill/>
        </p:spPr>
      </p:pic>
      <p:pic>
        <p:nvPicPr>
          <p:cNvPr id="1031" name="Picture 7" descr="C:\Users\Vosátková\AppData\Local\Microsoft\Windows\Temporary Internet Files\Content.IE5\LZB4M5PQ\MC90044039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476672"/>
            <a:ext cx="1515616" cy="1515616"/>
          </a:xfrm>
          <a:prstGeom prst="rect">
            <a:avLst/>
          </a:prstGeom>
          <a:noFill/>
        </p:spPr>
      </p:pic>
      <p:pic>
        <p:nvPicPr>
          <p:cNvPr id="1041" name="Picture 17" descr="C:\Users\Vosátková\AppData\Local\Microsoft\Windows\Temporary Internet Files\Content.IE5\LZB4M5PQ\MC9002812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3356992"/>
            <a:ext cx="1199584" cy="1344440"/>
          </a:xfrm>
          <a:prstGeom prst="rect">
            <a:avLst/>
          </a:prstGeom>
          <a:noFill/>
        </p:spPr>
      </p:pic>
      <p:pic>
        <p:nvPicPr>
          <p:cNvPr id="1043" name="Picture 19" descr="C:\Users\Vosátková\AppData\Local\Microsoft\Windows\Temporary Internet Files\Content.IE5\LZB4M5PQ\MC90035214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3933056"/>
            <a:ext cx="1377386" cy="1429528"/>
          </a:xfrm>
          <a:prstGeom prst="rect">
            <a:avLst/>
          </a:prstGeom>
          <a:noFill/>
        </p:spPr>
      </p:pic>
      <p:pic>
        <p:nvPicPr>
          <p:cNvPr id="1049" name="Picture 25" descr="C:\Users\Vosátková\AppData\Local\Microsoft\Windows\Temporary Internet Files\Content.IE5\ZG1EFCRC\MC90032447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5157192"/>
            <a:ext cx="1854403" cy="1335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2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Napiš  2 věty se slovem</a:t>
            </a:r>
            <a:r>
              <a:rPr lang="cs-CZ" sz="3600" dirty="0" smtClean="0">
                <a:solidFill>
                  <a:srgbClr val="FF0000"/>
                </a:solidFill>
              </a:rPr>
              <a:t> kohoutek </a:t>
            </a:r>
            <a:r>
              <a:rPr lang="cs-CZ" sz="3600" dirty="0" smtClean="0"/>
              <a:t>a</a:t>
            </a:r>
            <a:r>
              <a:rPr lang="cs-CZ" sz="3600" dirty="0" smtClean="0">
                <a:solidFill>
                  <a:srgbClr val="FF0000"/>
                </a:solidFill>
              </a:rPr>
              <a:t> noha.                          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096000" cy="515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___________________________________________________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/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___________________________________________________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/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___________________________________________________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/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___________________________________________________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/>
              <a:t>Anotace: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mtClean="0"/>
              <a:t>Žáci 2.ročníku by </a:t>
            </a:r>
            <a:r>
              <a:rPr lang="cs-CZ" dirty="0" smtClean="0"/>
              <a:t>si měli osvojit význam slovo</a:t>
            </a:r>
          </a:p>
          <a:p>
            <a:pPr>
              <a:buNone/>
            </a:pPr>
            <a:r>
              <a:rPr lang="cs-CZ" dirty="0" smtClean="0"/>
              <a:t>	mnohoznačné.</a:t>
            </a:r>
          </a:p>
          <a:p>
            <a:pPr>
              <a:buNone/>
            </a:pPr>
            <a:r>
              <a:rPr lang="cs-CZ" dirty="0" smtClean="0"/>
              <a:t>	Použít slovo mnohoznačné ve větě.</a:t>
            </a:r>
          </a:p>
          <a:p>
            <a:pPr>
              <a:buNone/>
            </a:pPr>
            <a:r>
              <a:rPr lang="cs-CZ" dirty="0" smtClean="0"/>
              <a:t>	Žáci 3. ročníku pracují samostatně v rámci opakování učiva.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</TotalTime>
  <Words>93</Words>
  <Application>Microsoft Office PowerPoint</Application>
  <PresentationFormat>Předvádění na obrazovce (4:3)</PresentationFormat>
  <Paragraphs>130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Slova mnohoznačná –  slova, která mají více významů </vt:lpstr>
      <vt:lpstr>Prezentace aplikace PowerPoint</vt:lpstr>
      <vt:lpstr> Napiš  2 věty se slovem kohoutek a noha.                           </vt:lpstr>
      <vt:lpstr>Anotace:</vt:lpstr>
      <vt:lpstr>  Zdroj: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NB</cp:lastModifiedBy>
  <cp:revision>37</cp:revision>
  <dcterms:created xsi:type="dcterms:W3CDTF">2011-12-27T20:15:32Z</dcterms:created>
  <dcterms:modified xsi:type="dcterms:W3CDTF">2012-03-30T19:07:54Z</dcterms:modified>
</cp:coreProperties>
</file>