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notesMasterIdLst>
    <p:notesMasterId r:id="rId17"/>
  </p:notesMasterIdLst>
  <p:sldIdLst>
    <p:sldId id="265" r:id="rId5"/>
    <p:sldId id="266" r:id="rId6"/>
    <p:sldId id="257" r:id="rId7"/>
    <p:sldId id="263" r:id="rId8"/>
    <p:sldId id="268" r:id="rId9"/>
    <p:sldId id="269" r:id="rId10"/>
    <p:sldId id="270" r:id="rId11"/>
    <p:sldId id="271" r:id="rId12"/>
    <p:sldId id="272" r:id="rId13"/>
    <p:sldId id="259" r:id="rId14"/>
    <p:sldId id="260" r:id="rId15"/>
    <p:sldId id="26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30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84E58A-39F1-4403-82EF-12FC055CB417}" type="datetimeFigureOut">
              <a:rPr lang="cs-CZ" smtClean="0"/>
              <a:t>22.4.2014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3E0D48-2B6A-4300-B21A-13E42A64A7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914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8893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87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10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/>
              <a:t>22.4.2014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341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/>
              <a:t>22.4.2014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73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/>
              <a:t>22.4.2014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041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/>
              <a:t>22.4.2014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462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/>
              <a:t>22.4.2014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138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/>
              <a:t>22.4.2014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415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580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1506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6376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02395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66579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71483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18570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92715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13230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29622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2176380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97387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298836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1981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511892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767454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5103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67519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735082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104290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471619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986197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12024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96554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32650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274432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49705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43927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344976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296763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708644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01846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06507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74812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5ED29-66A4-45CA-97FF-681239568F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ED59E-F647-49E6-AB0A-8CAD4B9B36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9922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25ED29-66A4-45CA-97FF-681239568F24}" type="datetimeFigureOut">
              <a:rPr lang="cs-CZ" smtClean="0"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FED59E-F647-49E6-AB0A-8CAD4B9B36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640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186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22.4.2014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srgbClr val="0F6FC6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0F6FC6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761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25ED29-66A4-45CA-97FF-681239568F2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22.4.2014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FED59E-F647-49E6-AB0A-8CAD4B9B36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2106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nchantedlearning.com/school/Australia/Ausmap.shtml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3662115"/>
              </p:ext>
            </p:extLst>
          </p:nvPr>
        </p:nvGraphicFramePr>
        <p:xfrm>
          <a:off x="1007604" y="2924944"/>
          <a:ext cx="7248961" cy="3383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CZ.1.07/1.5.00/34.0423</a:t>
                      </a:r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Alena Zelenková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Australia</a:t>
                      </a:r>
                      <a:r>
                        <a:rPr lang="cs-CZ" smtClean="0"/>
                        <a:t> - </a:t>
                      </a:r>
                      <a:r>
                        <a:rPr lang="cs-CZ" dirty="0" err="1" smtClean="0"/>
                        <a:t>quiz</a:t>
                      </a:r>
                      <a:r>
                        <a:rPr lang="cs-CZ" dirty="0" smtClean="0"/>
                        <a:t> and </a:t>
                      </a:r>
                      <a:r>
                        <a:rPr lang="cs-CZ" dirty="0" err="1" smtClean="0"/>
                        <a:t>crossword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1.- 4.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Červenec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0903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6000" y="404683"/>
            <a:ext cx="8229600" cy="619265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Anotace: Kvíz a křížovku je možné využít při výuce maturitních témat z anglického jazyka, konkrétně tématu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speaking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countries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Australia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víz  je zaměřen na zajímavosti a fakta spojená se životem v Austrálii. Slouží k procvičení a  rozšíření slovní zásoby. Lze doplnit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DUMem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č.20,ve kterém  je všestranná prezentace o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ustrálii.. Lze využít pro studenty 1.-4. ročníku.</a:t>
            </a:r>
          </a:p>
          <a:p>
            <a:pPr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Metodické pokyny: Při řešení křížovky a odpovídání na kvízové otázky si studenti opakují své znalosti o  Austrálii. Lze využít při výkladu i při opakování tématu.</a:t>
            </a:r>
          </a:p>
          <a:p>
            <a:pPr eaLnBrk="1">
              <a:defRPr/>
            </a:pPr>
            <a:endParaRPr lang="cs-CZ" dirty="0" smtClean="0"/>
          </a:p>
          <a:p>
            <a:pPr marL="0" indent="0">
              <a:defRPr/>
            </a:pPr>
            <a:endParaRPr lang="cs-CZ" dirty="0"/>
          </a:p>
          <a:p>
            <a:pPr marL="0" indent="0">
              <a:defRPr/>
            </a:pPr>
            <a:endParaRPr lang="cs-CZ" dirty="0" smtClean="0"/>
          </a:p>
          <a:p>
            <a:pPr marL="0" indent="0">
              <a:defRPr/>
            </a:pPr>
            <a:endParaRPr lang="cs-CZ" dirty="0"/>
          </a:p>
          <a:p>
            <a:pPr marL="0" indent="0"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9400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92696"/>
            <a:ext cx="4608512" cy="5200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88931" y="1571474"/>
            <a:ext cx="44455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What</a:t>
            </a:r>
            <a:r>
              <a:rPr lang="cs-CZ" sz="2800" dirty="0" smtClean="0"/>
              <a:t> are </a:t>
            </a:r>
            <a:r>
              <a:rPr lang="cs-CZ" sz="2800" dirty="0" err="1" smtClean="0"/>
              <a:t>typical</a:t>
            </a:r>
            <a:r>
              <a:rPr lang="cs-CZ" sz="2800" dirty="0" smtClean="0"/>
              <a:t> </a:t>
            </a:r>
            <a:r>
              <a:rPr lang="cs-CZ" sz="2800" dirty="0" err="1" smtClean="0"/>
              <a:t>features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What</a:t>
            </a:r>
            <a:r>
              <a:rPr lang="cs-CZ" sz="2800" dirty="0" smtClean="0"/>
              <a:t> 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know</a:t>
            </a:r>
            <a:r>
              <a:rPr lang="cs-CZ" sz="2800" dirty="0" smtClean="0"/>
              <a:t> </a:t>
            </a:r>
            <a:r>
              <a:rPr lang="cs-CZ" sz="2800" dirty="0" err="1" smtClean="0"/>
              <a:t>about</a:t>
            </a:r>
            <a:endParaRPr lang="cs-CZ" sz="2800" dirty="0" smtClean="0"/>
          </a:p>
          <a:p>
            <a:r>
              <a:rPr lang="cs-CZ" sz="2800" dirty="0" smtClean="0"/>
              <a:t> </a:t>
            </a:r>
            <a:r>
              <a:rPr lang="cs-CZ" sz="2800" dirty="0" err="1" smtClean="0"/>
              <a:t>geography</a:t>
            </a:r>
            <a:r>
              <a:rPr lang="cs-CZ" sz="2800" dirty="0" smtClean="0"/>
              <a:t>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8091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-243408"/>
            <a:ext cx="8229600" cy="1143000"/>
          </a:xfrm>
        </p:spPr>
        <p:txBody>
          <a:bodyPr/>
          <a:lstStyle/>
          <a:p>
            <a:r>
              <a:rPr lang="cs-CZ" dirty="0" err="1" smtClean="0"/>
              <a:t>Quiz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20688"/>
            <a:ext cx="8157592" cy="612068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2900" b="1" dirty="0" smtClean="0"/>
              <a:t>1. </a:t>
            </a:r>
            <a:r>
              <a:rPr lang="cs-CZ" sz="2900" b="1" dirty="0" err="1" smtClean="0"/>
              <a:t>How</a:t>
            </a:r>
            <a:r>
              <a:rPr lang="cs-CZ" sz="2900" b="1" dirty="0" smtClean="0"/>
              <a:t> many </a:t>
            </a:r>
            <a:r>
              <a:rPr lang="cs-CZ" sz="2900" b="1" dirty="0" err="1" smtClean="0"/>
              <a:t>states</a:t>
            </a:r>
            <a:r>
              <a:rPr lang="cs-CZ" sz="2900" b="1" dirty="0" smtClean="0"/>
              <a:t> and </a:t>
            </a:r>
            <a:r>
              <a:rPr lang="cs-CZ" sz="2900" b="1" dirty="0" err="1" smtClean="0"/>
              <a:t>territories</a:t>
            </a:r>
            <a:r>
              <a:rPr lang="cs-CZ" sz="2900" b="1" dirty="0" smtClean="0"/>
              <a:t> are </a:t>
            </a:r>
            <a:r>
              <a:rPr lang="cs-CZ" sz="2900" b="1" dirty="0" err="1" smtClean="0"/>
              <a:t>there</a:t>
            </a:r>
            <a:r>
              <a:rPr lang="cs-CZ" sz="2900" b="1" dirty="0" smtClean="0"/>
              <a:t> in </a:t>
            </a:r>
            <a:r>
              <a:rPr lang="cs-CZ" sz="2900" b="1" dirty="0" err="1" smtClean="0"/>
              <a:t>Australia</a:t>
            </a:r>
            <a:r>
              <a:rPr lang="cs-CZ" sz="2900" b="1" dirty="0" smtClean="0"/>
              <a:t>?</a:t>
            </a:r>
          </a:p>
          <a:p>
            <a:pPr marL="0" indent="0">
              <a:buNone/>
            </a:pPr>
            <a:r>
              <a:rPr lang="cs-CZ" sz="2900" dirty="0"/>
              <a:t> </a:t>
            </a:r>
            <a:r>
              <a:rPr lang="cs-CZ" sz="2900" dirty="0" smtClean="0"/>
              <a:t>      a)5 </a:t>
            </a:r>
            <a:r>
              <a:rPr lang="cs-CZ" sz="2900" dirty="0" err="1" smtClean="0"/>
              <a:t>states</a:t>
            </a:r>
            <a:r>
              <a:rPr lang="cs-CZ" sz="2900" dirty="0" smtClean="0"/>
              <a:t> and 3 </a:t>
            </a:r>
            <a:r>
              <a:rPr lang="cs-CZ" sz="2900" dirty="0" err="1" smtClean="0"/>
              <a:t>territories</a:t>
            </a:r>
            <a:endParaRPr lang="cs-CZ" sz="2900" dirty="0" smtClean="0"/>
          </a:p>
          <a:p>
            <a:pPr marL="0" indent="0">
              <a:buNone/>
            </a:pPr>
            <a:r>
              <a:rPr lang="cs-CZ" sz="2900" dirty="0" smtClean="0"/>
              <a:t>       b)6 </a:t>
            </a:r>
            <a:r>
              <a:rPr lang="cs-CZ" sz="2900" dirty="0" err="1" smtClean="0"/>
              <a:t>states</a:t>
            </a:r>
            <a:r>
              <a:rPr lang="cs-CZ" sz="2900" dirty="0" smtClean="0"/>
              <a:t> and 2 </a:t>
            </a:r>
            <a:r>
              <a:rPr lang="cs-CZ" sz="2900" dirty="0" err="1" smtClean="0"/>
              <a:t>territories</a:t>
            </a:r>
            <a:endParaRPr lang="cs-CZ" sz="2900" dirty="0" smtClean="0"/>
          </a:p>
          <a:p>
            <a:pPr marL="0" indent="0">
              <a:buNone/>
            </a:pPr>
            <a:r>
              <a:rPr lang="cs-CZ" sz="2900" dirty="0"/>
              <a:t> </a:t>
            </a:r>
            <a:r>
              <a:rPr lang="cs-CZ" sz="2900" dirty="0" smtClean="0"/>
              <a:t>      c) 8 </a:t>
            </a:r>
            <a:r>
              <a:rPr lang="cs-CZ" sz="2900" dirty="0" err="1" smtClean="0"/>
              <a:t>states</a:t>
            </a:r>
            <a:r>
              <a:rPr lang="cs-CZ" sz="2900" dirty="0" smtClean="0"/>
              <a:t> and no </a:t>
            </a:r>
            <a:r>
              <a:rPr lang="cs-CZ" sz="2900" dirty="0" err="1" smtClean="0"/>
              <a:t>territories</a:t>
            </a:r>
            <a:endParaRPr lang="cs-CZ" sz="2900" dirty="0" smtClean="0"/>
          </a:p>
          <a:p>
            <a:pPr marL="0" indent="0">
              <a:buNone/>
            </a:pPr>
            <a:endParaRPr lang="cs-CZ" sz="2900" dirty="0" smtClean="0"/>
          </a:p>
          <a:p>
            <a:pPr marL="0" indent="0">
              <a:buNone/>
            </a:pPr>
            <a:r>
              <a:rPr lang="cs-CZ" sz="2900" b="1" dirty="0" smtClean="0"/>
              <a:t>2.  </a:t>
            </a:r>
            <a:r>
              <a:rPr lang="cs-CZ" sz="2900" b="1" dirty="0" err="1" smtClean="0"/>
              <a:t>What</a:t>
            </a:r>
            <a:r>
              <a:rPr lang="cs-CZ" sz="2900" b="1" dirty="0" smtClean="0"/>
              <a:t> </a:t>
            </a:r>
            <a:r>
              <a:rPr lang="cs-CZ" sz="2900" b="1" dirty="0" err="1" smtClean="0"/>
              <a:t>is</a:t>
            </a:r>
            <a:r>
              <a:rPr lang="cs-CZ" sz="2900" b="1" dirty="0" smtClean="0"/>
              <a:t> </a:t>
            </a:r>
            <a:r>
              <a:rPr lang="cs-CZ" sz="2900" b="1" dirty="0" err="1" smtClean="0"/>
              <a:t>the</a:t>
            </a:r>
            <a:r>
              <a:rPr lang="cs-CZ" sz="2900" b="1" dirty="0" smtClean="0"/>
              <a:t> </a:t>
            </a:r>
            <a:r>
              <a:rPr lang="cs-CZ" sz="2900" b="1" dirty="0" err="1" smtClean="0"/>
              <a:t>official</a:t>
            </a:r>
            <a:r>
              <a:rPr lang="cs-CZ" sz="2900" b="1" dirty="0" smtClean="0"/>
              <a:t> </a:t>
            </a:r>
            <a:r>
              <a:rPr lang="cs-CZ" sz="2900" b="1" dirty="0" err="1" smtClean="0"/>
              <a:t>name</a:t>
            </a:r>
            <a:r>
              <a:rPr lang="cs-CZ" sz="2900" b="1" dirty="0" smtClean="0"/>
              <a:t> </a:t>
            </a:r>
            <a:r>
              <a:rPr lang="cs-CZ" sz="2900" b="1" dirty="0" err="1" smtClean="0"/>
              <a:t>of</a:t>
            </a:r>
            <a:r>
              <a:rPr lang="cs-CZ" sz="2900" b="1" dirty="0" smtClean="0"/>
              <a:t> </a:t>
            </a:r>
            <a:r>
              <a:rPr lang="cs-CZ" sz="2900" b="1" dirty="0" err="1" smtClean="0"/>
              <a:t>the</a:t>
            </a:r>
            <a:r>
              <a:rPr lang="cs-CZ" sz="2900" b="1" dirty="0" smtClean="0"/>
              <a:t> </a:t>
            </a:r>
            <a:r>
              <a:rPr lang="cs-CZ" sz="2900" b="1" dirty="0" err="1" smtClean="0"/>
              <a:t>Australian</a:t>
            </a:r>
            <a:r>
              <a:rPr lang="cs-CZ" sz="2900" b="1" dirty="0" smtClean="0"/>
              <a:t> </a:t>
            </a:r>
            <a:r>
              <a:rPr lang="cs-CZ" sz="2900" b="1" dirty="0" err="1" smtClean="0"/>
              <a:t>state</a:t>
            </a:r>
            <a:r>
              <a:rPr lang="cs-CZ" sz="2900" b="1" dirty="0" smtClean="0"/>
              <a:t>?</a:t>
            </a:r>
          </a:p>
          <a:p>
            <a:pPr marL="0" indent="0">
              <a:buNone/>
            </a:pPr>
            <a:r>
              <a:rPr lang="cs-CZ" sz="2900" dirty="0" smtClean="0"/>
              <a:t>       a)</a:t>
            </a:r>
            <a:r>
              <a:rPr lang="cs-CZ" sz="2900" dirty="0" err="1" smtClean="0"/>
              <a:t>Australia</a:t>
            </a:r>
            <a:r>
              <a:rPr lang="cs-CZ" sz="2900" dirty="0" smtClean="0"/>
              <a:t>    </a:t>
            </a:r>
          </a:p>
          <a:p>
            <a:pPr marL="0" indent="0">
              <a:buNone/>
            </a:pPr>
            <a:r>
              <a:rPr lang="cs-CZ" sz="2900" dirty="0"/>
              <a:t> </a:t>
            </a:r>
            <a:r>
              <a:rPr lang="cs-CZ" sz="2900" dirty="0" smtClean="0"/>
              <a:t>      b)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Australian</a:t>
            </a:r>
            <a:r>
              <a:rPr lang="cs-CZ" sz="2900" dirty="0" smtClean="0"/>
              <a:t> Republic</a:t>
            </a:r>
          </a:p>
          <a:p>
            <a:pPr marL="0" indent="0">
              <a:buNone/>
            </a:pPr>
            <a:r>
              <a:rPr lang="cs-CZ" sz="2900" dirty="0"/>
              <a:t> </a:t>
            </a:r>
            <a:r>
              <a:rPr lang="cs-CZ" sz="2900" dirty="0" smtClean="0"/>
              <a:t>      c)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Commonwealth</a:t>
            </a:r>
            <a:r>
              <a:rPr lang="cs-CZ" sz="2900" dirty="0" smtClean="0"/>
              <a:t> </a:t>
            </a:r>
            <a:r>
              <a:rPr lang="cs-CZ" sz="2900" dirty="0" err="1" smtClean="0"/>
              <a:t>of</a:t>
            </a:r>
            <a:r>
              <a:rPr lang="cs-CZ" sz="2900" dirty="0" smtClean="0"/>
              <a:t> </a:t>
            </a:r>
            <a:r>
              <a:rPr lang="cs-CZ" sz="2900" dirty="0" err="1" smtClean="0"/>
              <a:t>Australia</a:t>
            </a:r>
            <a:endParaRPr lang="cs-CZ" sz="2900" dirty="0" smtClean="0"/>
          </a:p>
          <a:p>
            <a:pPr marL="0" indent="0">
              <a:buNone/>
            </a:pPr>
            <a:r>
              <a:rPr lang="cs-CZ" sz="2900" b="1" dirty="0" smtClean="0"/>
              <a:t>3.  </a:t>
            </a:r>
            <a:r>
              <a:rPr lang="cs-CZ" sz="2900" b="1" dirty="0" err="1" smtClean="0"/>
              <a:t>The</a:t>
            </a:r>
            <a:r>
              <a:rPr lang="cs-CZ" sz="2900" b="1" dirty="0" smtClean="0"/>
              <a:t> </a:t>
            </a:r>
            <a:r>
              <a:rPr lang="cs-CZ" sz="2900" b="1" dirty="0" err="1" smtClean="0"/>
              <a:t>capital</a:t>
            </a:r>
            <a:r>
              <a:rPr lang="cs-CZ" sz="2900" b="1" dirty="0" smtClean="0"/>
              <a:t> </a:t>
            </a:r>
            <a:r>
              <a:rPr lang="cs-CZ" sz="2900" b="1" dirty="0" err="1" smtClean="0"/>
              <a:t>of</a:t>
            </a:r>
            <a:r>
              <a:rPr lang="cs-CZ" sz="2900" b="1" dirty="0" smtClean="0"/>
              <a:t> </a:t>
            </a:r>
            <a:r>
              <a:rPr lang="cs-CZ" sz="2900" b="1" dirty="0" err="1" smtClean="0"/>
              <a:t>Australia</a:t>
            </a:r>
            <a:r>
              <a:rPr lang="cs-CZ" sz="2900" b="1" dirty="0" smtClean="0"/>
              <a:t> </a:t>
            </a:r>
            <a:r>
              <a:rPr lang="cs-CZ" sz="2900" b="1" dirty="0" err="1" smtClean="0"/>
              <a:t>is</a:t>
            </a:r>
            <a:r>
              <a:rPr lang="cs-CZ" sz="2900" b="1" dirty="0" smtClean="0"/>
              <a:t>…..</a:t>
            </a:r>
          </a:p>
          <a:p>
            <a:pPr marL="0" indent="0">
              <a:buNone/>
            </a:pPr>
            <a:r>
              <a:rPr lang="cs-CZ" sz="2900" dirty="0" smtClean="0"/>
              <a:t>       a) Sydney              b)Melbourne         c)Canberra</a:t>
            </a:r>
          </a:p>
          <a:p>
            <a:pPr marL="0" indent="0">
              <a:buNone/>
            </a:pPr>
            <a:endParaRPr lang="cs-CZ" sz="2900" dirty="0" smtClean="0"/>
          </a:p>
          <a:p>
            <a:pPr marL="0" indent="0">
              <a:buNone/>
            </a:pPr>
            <a:r>
              <a:rPr lang="cs-CZ" sz="2900" b="1" dirty="0" smtClean="0"/>
              <a:t>4.  </a:t>
            </a:r>
            <a:r>
              <a:rPr lang="cs-CZ" sz="2900" b="1" dirty="0" err="1" smtClean="0"/>
              <a:t>What</a:t>
            </a:r>
            <a:r>
              <a:rPr lang="cs-CZ" sz="2900" b="1" dirty="0" smtClean="0"/>
              <a:t> </a:t>
            </a:r>
            <a:r>
              <a:rPr lang="cs-CZ" sz="2900" b="1" dirty="0" err="1" smtClean="0"/>
              <a:t>was</a:t>
            </a:r>
            <a:r>
              <a:rPr lang="cs-CZ" sz="2900" b="1" dirty="0" smtClean="0"/>
              <a:t> </a:t>
            </a:r>
            <a:r>
              <a:rPr lang="cs-CZ" sz="2900" b="1" dirty="0" err="1" smtClean="0"/>
              <a:t>the</a:t>
            </a:r>
            <a:r>
              <a:rPr lang="cs-CZ" sz="2900" b="1" dirty="0" smtClean="0"/>
              <a:t> </a:t>
            </a:r>
            <a:r>
              <a:rPr lang="en-US" sz="2900" b="1" dirty="0" smtClean="0"/>
              <a:t>“</a:t>
            </a:r>
            <a:r>
              <a:rPr lang="cs-CZ" sz="2900" b="1" dirty="0" err="1" smtClean="0"/>
              <a:t>First</a:t>
            </a:r>
            <a:r>
              <a:rPr lang="cs-CZ" sz="2900" b="1" dirty="0" smtClean="0"/>
              <a:t> </a:t>
            </a:r>
            <a:r>
              <a:rPr lang="cs-CZ" sz="2900" b="1" dirty="0" err="1" smtClean="0"/>
              <a:t>Fleet</a:t>
            </a:r>
            <a:r>
              <a:rPr lang="cs-CZ" sz="2900" b="1" dirty="0" smtClean="0"/>
              <a:t>“?</a:t>
            </a:r>
          </a:p>
          <a:p>
            <a:pPr marL="0" indent="0">
              <a:buNone/>
            </a:pPr>
            <a:r>
              <a:rPr lang="cs-CZ" sz="2900" dirty="0" smtClean="0"/>
              <a:t>       a) a set </a:t>
            </a:r>
            <a:r>
              <a:rPr lang="cs-CZ" sz="2900" dirty="0" err="1" smtClean="0"/>
              <a:t>of</a:t>
            </a:r>
            <a:r>
              <a:rPr lang="cs-CZ" sz="2900" dirty="0" smtClean="0"/>
              <a:t> </a:t>
            </a:r>
            <a:r>
              <a:rPr lang="cs-CZ" sz="2900" dirty="0" err="1" smtClean="0"/>
              <a:t>planes</a:t>
            </a:r>
            <a:r>
              <a:rPr lang="cs-CZ" sz="2900" dirty="0" smtClean="0"/>
              <a:t> </a:t>
            </a:r>
            <a:r>
              <a:rPr lang="cs-CZ" sz="2900" dirty="0" err="1" smtClean="0"/>
              <a:t>which</a:t>
            </a:r>
            <a:r>
              <a:rPr lang="cs-CZ" sz="2900" dirty="0" smtClean="0"/>
              <a:t> </a:t>
            </a:r>
            <a:r>
              <a:rPr lang="cs-CZ" sz="2900" dirty="0" err="1" smtClean="0"/>
              <a:t>fought</a:t>
            </a:r>
            <a:r>
              <a:rPr lang="cs-CZ" sz="2900" dirty="0" smtClean="0"/>
              <a:t> </a:t>
            </a:r>
            <a:r>
              <a:rPr lang="cs-CZ" sz="2900" dirty="0" err="1" smtClean="0"/>
              <a:t>against</a:t>
            </a:r>
            <a:r>
              <a:rPr lang="cs-CZ" sz="2900" dirty="0" smtClean="0"/>
              <a:t>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Nazist</a:t>
            </a:r>
            <a:r>
              <a:rPr lang="cs-CZ" sz="2900" dirty="0" smtClean="0"/>
              <a:t> </a:t>
            </a:r>
            <a:r>
              <a:rPr lang="cs-CZ" sz="2900" dirty="0" err="1" smtClean="0"/>
              <a:t>during</a:t>
            </a:r>
            <a:r>
              <a:rPr lang="cs-CZ" sz="2900" dirty="0" smtClean="0"/>
              <a:t>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World</a:t>
            </a:r>
            <a:r>
              <a:rPr lang="cs-CZ" sz="2900" dirty="0" smtClean="0"/>
              <a:t> </a:t>
            </a:r>
            <a:r>
              <a:rPr lang="cs-CZ" sz="2900" dirty="0" err="1" smtClean="0"/>
              <a:t>War</a:t>
            </a:r>
            <a:r>
              <a:rPr lang="cs-CZ" sz="2900" dirty="0" smtClean="0"/>
              <a:t> II</a:t>
            </a:r>
          </a:p>
          <a:p>
            <a:pPr marL="0" indent="0">
              <a:buNone/>
            </a:pPr>
            <a:r>
              <a:rPr lang="cs-CZ" sz="2900" dirty="0"/>
              <a:t> </a:t>
            </a:r>
            <a:r>
              <a:rPr lang="cs-CZ" sz="2900" dirty="0" smtClean="0"/>
              <a:t>      b) a set </a:t>
            </a:r>
            <a:r>
              <a:rPr lang="cs-CZ" sz="2900" dirty="0" err="1" smtClean="0"/>
              <a:t>of</a:t>
            </a:r>
            <a:r>
              <a:rPr lang="cs-CZ" sz="2900" dirty="0" smtClean="0"/>
              <a:t> </a:t>
            </a:r>
            <a:r>
              <a:rPr lang="cs-CZ" sz="2900" dirty="0" err="1" smtClean="0"/>
              <a:t>ships</a:t>
            </a:r>
            <a:r>
              <a:rPr lang="cs-CZ" sz="2900" dirty="0" smtClean="0"/>
              <a:t> </a:t>
            </a:r>
            <a:r>
              <a:rPr lang="cs-CZ" sz="2900" dirty="0" err="1" smtClean="0"/>
              <a:t>which</a:t>
            </a:r>
            <a:r>
              <a:rPr lang="cs-CZ" sz="2900" dirty="0" smtClean="0"/>
              <a:t> </a:t>
            </a:r>
            <a:r>
              <a:rPr lang="cs-CZ" sz="2900" dirty="0" err="1" smtClean="0"/>
              <a:t>brought</a:t>
            </a:r>
            <a:r>
              <a:rPr lang="cs-CZ" sz="2900" dirty="0" smtClean="0"/>
              <a:t> </a:t>
            </a:r>
            <a:r>
              <a:rPr lang="cs-CZ" sz="2900" dirty="0" err="1" smtClean="0"/>
              <a:t>over</a:t>
            </a:r>
            <a:r>
              <a:rPr lang="cs-CZ" sz="2900" dirty="0" smtClean="0"/>
              <a:t> 700 </a:t>
            </a:r>
            <a:r>
              <a:rPr lang="cs-CZ" sz="2900" dirty="0" err="1" smtClean="0"/>
              <a:t>convicts</a:t>
            </a:r>
            <a:r>
              <a:rPr lang="cs-CZ" sz="2900" dirty="0" smtClean="0"/>
              <a:t> to </a:t>
            </a:r>
            <a:r>
              <a:rPr lang="cs-CZ" sz="2900" dirty="0" err="1" smtClean="0"/>
              <a:t>Australia</a:t>
            </a:r>
            <a:r>
              <a:rPr lang="cs-CZ" sz="2900" dirty="0" smtClean="0"/>
              <a:t> on May 13, 1787</a:t>
            </a:r>
          </a:p>
          <a:p>
            <a:pPr marL="0" indent="0">
              <a:buNone/>
            </a:pPr>
            <a:r>
              <a:rPr lang="cs-CZ" sz="2900" dirty="0"/>
              <a:t> </a:t>
            </a:r>
            <a:r>
              <a:rPr lang="cs-CZ" sz="2900" dirty="0" smtClean="0"/>
              <a:t>      c) a </a:t>
            </a:r>
            <a:r>
              <a:rPr lang="cs-CZ" sz="2900" dirty="0"/>
              <a:t> set </a:t>
            </a:r>
            <a:r>
              <a:rPr lang="cs-CZ" sz="2900" dirty="0" err="1"/>
              <a:t>of</a:t>
            </a:r>
            <a:r>
              <a:rPr lang="cs-CZ" sz="2900" dirty="0"/>
              <a:t> </a:t>
            </a:r>
            <a:r>
              <a:rPr lang="cs-CZ" sz="2900" dirty="0" err="1"/>
              <a:t>vehicles</a:t>
            </a:r>
            <a:r>
              <a:rPr lang="cs-CZ" sz="2900" dirty="0"/>
              <a:t> </a:t>
            </a:r>
            <a:r>
              <a:rPr lang="cs-CZ" sz="2900" dirty="0" err="1"/>
              <a:t>which</a:t>
            </a:r>
            <a:r>
              <a:rPr lang="cs-CZ" sz="2900" dirty="0"/>
              <a:t> </a:t>
            </a:r>
            <a:r>
              <a:rPr lang="cs-CZ" sz="2900" dirty="0" err="1"/>
              <a:t>went</a:t>
            </a:r>
            <a:r>
              <a:rPr lang="cs-CZ" sz="2900" dirty="0"/>
              <a:t> </a:t>
            </a:r>
            <a:r>
              <a:rPr lang="cs-CZ" sz="2900" dirty="0" err="1"/>
              <a:t>out</a:t>
            </a:r>
            <a:r>
              <a:rPr lang="cs-CZ" sz="2900" dirty="0"/>
              <a:t> in </a:t>
            </a:r>
            <a:r>
              <a:rPr lang="cs-CZ" sz="2900" dirty="0" err="1"/>
              <a:t>the</a:t>
            </a:r>
            <a:r>
              <a:rPr lang="cs-CZ" sz="2900" dirty="0"/>
              <a:t> </a:t>
            </a:r>
            <a:r>
              <a:rPr lang="cs-CZ" sz="2900" dirty="0" err="1"/>
              <a:t>state</a:t>
            </a:r>
            <a:r>
              <a:rPr lang="cs-CZ" sz="2900" dirty="0"/>
              <a:t> </a:t>
            </a:r>
            <a:r>
              <a:rPr lang="cs-CZ" sz="2900" dirty="0" err="1"/>
              <a:t>of</a:t>
            </a:r>
            <a:r>
              <a:rPr lang="cs-CZ" sz="2900" dirty="0"/>
              <a:t> Victoria to </a:t>
            </a:r>
            <a:r>
              <a:rPr lang="cs-CZ" sz="2900" dirty="0" err="1"/>
              <a:t>look</a:t>
            </a:r>
            <a:r>
              <a:rPr lang="cs-CZ" sz="2900" dirty="0"/>
              <a:t> </a:t>
            </a:r>
            <a:r>
              <a:rPr lang="cs-CZ" sz="2900" dirty="0" err="1"/>
              <a:t>for</a:t>
            </a:r>
            <a:r>
              <a:rPr lang="cs-CZ" sz="2900" dirty="0"/>
              <a:t> </a:t>
            </a:r>
            <a:r>
              <a:rPr lang="cs-CZ" sz="2900" dirty="0" err="1"/>
              <a:t>gold</a:t>
            </a:r>
            <a:r>
              <a:rPr lang="cs-CZ" sz="2900" dirty="0"/>
              <a:t> </a:t>
            </a:r>
            <a:r>
              <a:rPr lang="cs-CZ" sz="2900" dirty="0" smtClean="0"/>
              <a:t>and</a:t>
            </a:r>
          </a:p>
          <a:p>
            <a:pPr marL="0" indent="0">
              <a:buNone/>
            </a:pPr>
            <a:r>
              <a:rPr lang="cs-CZ" sz="2900" dirty="0"/>
              <a:t> </a:t>
            </a:r>
            <a:r>
              <a:rPr lang="cs-CZ" sz="2900" dirty="0" smtClean="0"/>
              <a:t>          and </a:t>
            </a:r>
            <a:r>
              <a:rPr lang="cs-CZ" sz="2900" dirty="0" err="1" smtClean="0"/>
              <a:t>started</a:t>
            </a:r>
            <a:r>
              <a:rPr lang="cs-CZ" sz="2900" dirty="0" smtClean="0"/>
              <a:t>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gold</a:t>
            </a:r>
            <a:r>
              <a:rPr lang="cs-CZ" sz="2900" dirty="0" smtClean="0"/>
              <a:t> </a:t>
            </a:r>
            <a:r>
              <a:rPr lang="cs-CZ" sz="2900" dirty="0" err="1" smtClean="0"/>
              <a:t>rush</a:t>
            </a:r>
            <a:r>
              <a:rPr lang="cs-CZ" sz="2900" dirty="0" smtClean="0"/>
              <a:t> in 1850</a:t>
            </a:r>
          </a:p>
          <a:p>
            <a:pPr marL="0" indent="0">
              <a:buNone/>
            </a:pPr>
            <a:endParaRPr lang="cs-CZ" sz="2900" dirty="0" smtClean="0"/>
          </a:p>
          <a:p>
            <a:pPr marL="0" indent="0">
              <a:buNone/>
            </a:pPr>
            <a:r>
              <a:rPr lang="cs-CZ" sz="2900" b="1" dirty="0" smtClean="0"/>
              <a:t>5.  </a:t>
            </a:r>
            <a:r>
              <a:rPr lang="cs-CZ" sz="2900" b="1" dirty="0" err="1" smtClean="0"/>
              <a:t>What</a:t>
            </a:r>
            <a:r>
              <a:rPr lang="cs-CZ" sz="2900" b="1" dirty="0" smtClean="0"/>
              <a:t> </a:t>
            </a:r>
            <a:r>
              <a:rPr lang="cs-CZ" sz="2900" b="1" dirty="0" err="1" smtClean="0"/>
              <a:t>does</a:t>
            </a:r>
            <a:r>
              <a:rPr lang="cs-CZ" sz="2900" b="1" dirty="0" smtClean="0"/>
              <a:t> </a:t>
            </a:r>
            <a:r>
              <a:rPr lang="cs-CZ" sz="2900" b="1" dirty="0" err="1" smtClean="0"/>
              <a:t>Anzac</a:t>
            </a:r>
            <a:r>
              <a:rPr lang="cs-CZ" sz="2900" b="1" dirty="0" smtClean="0"/>
              <a:t> </a:t>
            </a:r>
            <a:r>
              <a:rPr lang="cs-CZ" sz="2900" b="1" dirty="0" err="1"/>
              <a:t>D</a:t>
            </a:r>
            <a:r>
              <a:rPr lang="cs-CZ" sz="2900" b="1" dirty="0" err="1" smtClean="0"/>
              <a:t>ay</a:t>
            </a:r>
            <a:r>
              <a:rPr lang="cs-CZ" sz="2900" b="1" dirty="0" smtClean="0"/>
              <a:t> </a:t>
            </a:r>
            <a:r>
              <a:rPr lang="cs-CZ" sz="2900" b="1" dirty="0" err="1" smtClean="0"/>
              <a:t>commemorate</a:t>
            </a:r>
            <a:r>
              <a:rPr lang="cs-CZ" sz="2900" b="1" dirty="0" smtClean="0"/>
              <a:t>?</a:t>
            </a:r>
          </a:p>
          <a:p>
            <a:pPr marL="0" indent="0">
              <a:buNone/>
            </a:pPr>
            <a:r>
              <a:rPr lang="cs-CZ" sz="2900" dirty="0" smtClean="0"/>
              <a:t>       a) </a:t>
            </a:r>
            <a:r>
              <a:rPr lang="cs-CZ" sz="2900" dirty="0" err="1" smtClean="0"/>
              <a:t>The</a:t>
            </a:r>
            <a:r>
              <a:rPr lang="cs-CZ" sz="2900" dirty="0" smtClean="0"/>
              <a:t> Gallipoli </a:t>
            </a:r>
            <a:r>
              <a:rPr lang="cs-CZ" sz="2900" dirty="0" err="1" smtClean="0"/>
              <a:t>landing</a:t>
            </a:r>
            <a:r>
              <a:rPr lang="cs-CZ" sz="2900" dirty="0" smtClean="0"/>
              <a:t> in </a:t>
            </a:r>
            <a:r>
              <a:rPr lang="cs-CZ" sz="2900" dirty="0" err="1" smtClean="0"/>
              <a:t>Turkey</a:t>
            </a:r>
            <a:r>
              <a:rPr lang="cs-CZ" sz="2900" dirty="0" smtClean="0"/>
              <a:t> </a:t>
            </a:r>
            <a:r>
              <a:rPr lang="cs-CZ" sz="2900" dirty="0" err="1" smtClean="0"/>
              <a:t>during</a:t>
            </a:r>
            <a:r>
              <a:rPr lang="cs-CZ" sz="2900" dirty="0" smtClean="0"/>
              <a:t> </a:t>
            </a:r>
            <a:r>
              <a:rPr lang="cs-CZ" sz="2900" dirty="0" err="1" smtClean="0"/>
              <a:t>World</a:t>
            </a:r>
            <a:r>
              <a:rPr lang="cs-CZ" sz="2900" dirty="0" smtClean="0"/>
              <a:t> </a:t>
            </a:r>
            <a:r>
              <a:rPr lang="cs-CZ" sz="2900" dirty="0" err="1" smtClean="0"/>
              <a:t>War</a:t>
            </a:r>
            <a:r>
              <a:rPr lang="cs-CZ" sz="2900" dirty="0" smtClean="0"/>
              <a:t> I</a:t>
            </a:r>
          </a:p>
          <a:p>
            <a:pPr marL="0" indent="0">
              <a:buNone/>
            </a:pPr>
            <a:r>
              <a:rPr lang="cs-CZ" sz="2900" dirty="0"/>
              <a:t> </a:t>
            </a:r>
            <a:r>
              <a:rPr lang="cs-CZ" sz="2900" dirty="0" smtClean="0"/>
              <a:t>      b) </a:t>
            </a:r>
            <a:r>
              <a:rPr lang="cs-CZ" sz="2900" dirty="0" err="1" smtClean="0"/>
              <a:t>Armistice</a:t>
            </a:r>
            <a:r>
              <a:rPr lang="cs-CZ" sz="2900" dirty="0" smtClean="0"/>
              <a:t> </a:t>
            </a:r>
            <a:r>
              <a:rPr lang="cs-CZ" sz="2900" dirty="0" err="1" smtClean="0"/>
              <a:t>Day</a:t>
            </a:r>
            <a:r>
              <a:rPr lang="cs-CZ" sz="2900" dirty="0" smtClean="0"/>
              <a:t> –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signing</a:t>
            </a:r>
            <a:r>
              <a:rPr lang="cs-CZ" sz="2900" dirty="0" smtClean="0"/>
              <a:t> </a:t>
            </a:r>
            <a:r>
              <a:rPr lang="cs-CZ" sz="2900" dirty="0" err="1" smtClean="0"/>
              <a:t>of</a:t>
            </a:r>
            <a:r>
              <a:rPr lang="cs-CZ" sz="2900" dirty="0" smtClean="0"/>
              <a:t>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agreement</a:t>
            </a:r>
            <a:r>
              <a:rPr lang="cs-CZ" sz="2900" dirty="0" smtClean="0"/>
              <a:t> </a:t>
            </a:r>
            <a:r>
              <a:rPr lang="cs-CZ" sz="2900" dirty="0" err="1" smtClean="0"/>
              <a:t>between</a:t>
            </a:r>
            <a:r>
              <a:rPr lang="cs-CZ" sz="2900" dirty="0" smtClean="0"/>
              <a:t> 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British</a:t>
            </a:r>
            <a:r>
              <a:rPr lang="cs-CZ" sz="2900" dirty="0" smtClean="0"/>
              <a:t> and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Aborigines</a:t>
            </a:r>
            <a:endParaRPr lang="cs-CZ" sz="2900" dirty="0" smtClean="0"/>
          </a:p>
          <a:p>
            <a:pPr marL="0" indent="0">
              <a:buNone/>
            </a:pPr>
            <a:r>
              <a:rPr lang="cs-CZ" sz="2900" dirty="0"/>
              <a:t> </a:t>
            </a:r>
            <a:r>
              <a:rPr lang="cs-CZ" sz="2900" dirty="0" smtClean="0"/>
              <a:t>          </a:t>
            </a:r>
            <a:r>
              <a:rPr lang="cs-CZ" sz="2900" dirty="0" err="1" smtClean="0"/>
              <a:t>about</a:t>
            </a:r>
            <a:r>
              <a:rPr lang="cs-CZ" sz="2900" dirty="0" smtClean="0"/>
              <a:t> </a:t>
            </a:r>
            <a:r>
              <a:rPr lang="cs-CZ" sz="2900" dirty="0" err="1" smtClean="0"/>
              <a:t>ending</a:t>
            </a:r>
            <a:r>
              <a:rPr lang="cs-CZ" sz="2900" dirty="0" smtClean="0"/>
              <a:t> </a:t>
            </a:r>
            <a:r>
              <a:rPr lang="cs-CZ" sz="2900" dirty="0" err="1" smtClean="0"/>
              <a:t>their</a:t>
            </a:r>
            <a:r>
              <a:rPr lang="cs-CZ" sz="2900" dirty="0" smtClean="0"/>
              <a:t> </a:t>
            </a:r>
            <a:r>
              <a:rPr lang="cs-CZ" sz="2900" dirty="0" err="1" smtClean="0"/>
              <a:t>war</a:t>
            </a:r>
            <a:endParaRPr lang="cs-CZ" sz="2900" dirty="0" smtClean="0"/>
          </a:p>
          <a:p>
            <a:pPr marL="0" indent="0">
              <a:buNone/>
            </a:pPr>
            <a:r>
              <a:rPr lang="cs-CZ" sz="2900" dirty="0"/>
              <a:t> </a:t>
            </a:r>
            <a:r>
              <a:rPr lang="cs-CZ" sz="2900" dirty="0" smtClean="0"/>
              <a:t>      c) </a:t>
            </a:r>
            <a:r>
              <a:rPr lang="cs-CZ" sz="2900" dirty="0" err="1" smtClean="0"/>
              <a:t>victory</a:t>
            </a:r>
            <a:r>
              <a:rPr lang="cs-CZ" sz="2900" dirty="0" smtClean="0"/>
              <a:t> in </a:t>
            </a:r>
            <a:r>
              <a:rPr lang="cs-CZ" sz="2900" dirty="0" err="1" smtClean="0"/>
              <a:t>the</a:t>
            </a:r>
            <a:r>
              <a:rPr lang="cs-CZ" sz="2900" dirty="0" smtClean="0"/>
              <a:t> </a:t>
            </a:r>
            <a:r>
              <a:rPr lang="cs-CZ" sz="2900" dirty="0" err="1" smtClean="0"/>
              <a:t>Pacific</a:t>
            </a:r>
            <a:r>
              <a:rPr lang="cs-CZ" sz="2900" dirty="0" smtClean="0"/>
              <a:t> </a:t>
            </a:r>
            <a:r>
              <a:rPr lang="cs-CZ" sz="2900" dirty="0" err="1" smtClean="0"/>
              <a:t>during</a:t>
            </a:r>
            <a:r>
              <a:rPr lang="cs-CZ" sz="2900" dirty="0" smtClean="0"/>
              <a:t> </a:t>
            </a:r>
            <a:r>
              <a:rPr lang="cs-CZ" sz="2900" dirty="0" err="1" smtClean="0"/>
              <a:t>World</a:t>
            </a:r>
            <a:r>
              <a:rPr lang="cs-CZ" sz="2900" dirty="0" smtClean="0"/>
              <a:t> </a:t>
            </a:r>
            <a:r>
              <a:rPr lang="cs-CZ" sz="2900" dirty="0" err="1" smtClean="0"/>
              <a:t>War</a:t>
            </a:r>
            <a:r>
              <a:rPr lang="cs-CZ" sz="2900" dirty="0" smtClean="0"/>
              <a:t> II</a:t>
            </a:r>
          </a:p>
          <a:p>
            <a:pPr>
              <a:buAutoNum type="arabicPeriod" startAt="5"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</a:t>
            </a:r>
          </a:p>
        </p:txBody>
      </p:sp>
    </p:spTree>
    <p:extLst>
      <p:ext uri="{BB962C8B-B14F-4D97-AF65-F5344CB8AC3E}">
        <p14:creationId xmlns:p14="http://schemas.microsoft.com/office/powerpoint/2010/main" val="1030255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-243408"/>
            <a:ext cx="8229600" cy="1143000"/>
          </a:xfrm>
        </p:spPr>
        <p:txBody>
          <a:bodyPr/>
          <a:lstStyle/>
          <a:p>
            <a:r>
              <a:rPr lang="cs-CZ" dirty="0" err="1" smtClean="0"/>
              <a:t>Quiz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20688"/>
            <a:ext cx="8157592" cy="612068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3400" b="1" dirty="0" smtClean="0"/>
              <a:t>1.  </a:t>
            </a:r>
            <a:r>
              <a:rPr lang="cs-CZ" sz="3400" b="1" dirty="0" err="1" smtClean="0"/>
              <a:t>How</a:t>
            </a:r>
            <a:r>
              <a:rPr lang="cs-CZ" sz="3400" b="1" dirty="0" smtClean="0"/>
              <a:t> many </a:t>
            </a:r>
            <a:r>
              <a:rPr lang="cs-CZ" sz="3400" b="1" dirty="0" err="1" smtClean="0"/>
              <a:t>states</a:t>
            </a:r>
            <a:r>
              <a:rPr lang="cs-CZ" sz="3400" b="1" dirty="0" smtClean="0"/>
              <a:t> and </a:t>
            </a:r>
            <a:r>
              <a:rPr lang="cs-CZ" sz="3400" b="1" dirty="0" err="1" smtClean="0"/>
              <a:t>territories</a:t>
            </a:r>
            <a:r>
              <a:rPr lang="cs-CZ" sz="3400" b="1" dirty="0" smtClean="0"/>
              <a:t> are </a:t>
            </a:r>
            <a:r>
              <a:rPr lang="cs-CZ" sz="3400" b="1" dirty="0" err="1" smtClean="0"/>
              <a:t>there</a:t>
            </a:r>
            <a:r>
              <a:rPr lang="cs-CZ" sz="3400" b="1" dirty="0" smtClean="0"/>
              <a:t> in </a:t>
            </a:r>
            <a:r>
              <a:rPr lang="cs-CZ" sz="3400" b="1" dirty="0" err="1" smtClean="0"/>
              <a:t>Australia</a:t>
            </a:r>
            <a:r>
              <a:rPr lang="cs-CZ" sz="3400" b="1" dirty="0" smtClean="0"/>
              <a:t>?</a:t>
            </a:r>
          </a:p>
          <a:p>
            <a:pPr marL="0" indent="0">
              <a:buNone/>
            </a:pPr>
            <a:r>
              <a:rPr lang="cs-CZ" sz="3400" dirty="0"/>
              <a:t> </a:t>
            </a:r>
            <a:r>
              <a:rPr lang="cs-CZ" sz="3400" dirty="0" smtClean="0"/>
              <a:t>      a)5 </a:t>
            </a:r>
            <a:r>
              <a:rPr lang="cs-CZ" sz="3400" dirty="0" err="1" smtClean="0"/>
              <a:t>states</a:t>
            </a:r>
            <a:r>
              <a:rPr lang="cs-CZ" sz="3400" dirty="0" smtClean="0"/>
              <a:t> and 3 </a:t>
            </a:r>
            <a:r>
              <a:rPr lang="cs-CZ" sz="3400" dirty="0" err="1" smtClean="0"/>
              <a:t>territories</a:t>
            </a:r>
            <a:endParaRPr lang="cs-CZ" sz="3400" dirty="0" smtClean="0"/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       b)6 </a:t>
            </a:r>
            <a:r>
              <a:rPr lang="cs-CZ" sz="3400" dirty="0" err="1" smtClean="0">
                <a:solidFill>
                  <a:srgbClr val="FF0000"/>
                </a:solidFill>
              </a:rPr>
              <a:t>states</a:t>
            </a:r>
            <a:r>
              <a:rPr lang="cs-CZ" sz="3400" dirty="0" smtClean="0">
                <a:solidFill>
                  <a:srgbClr val="FF0000"/>
                </a:solidFill>
              </a:rPr>
              <a:t> and 2 </a:t>
            </a:r>
            <a:r>
              <a:rPr lang="cs-CZ" sz="3400" dirty="0" err="1" smtClean="0">
                <a:solidFill>
                  <a:srgbClr val="FF0000"/>
                </a:solidFill>
              </a:rPr>
              <a:t>territories</a:t>
            </a:r>
            <a:endParaRPr lang="cs-CZ" sz="3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/>
              <a:t> </a:t>
            </a:r>
            <a:r>
              <a:rPr lang="cs-CZ" sz="3400" dirty="0" smtClean="0"/>
              <a:t>      c) 8 </a:t>
            </a:r>
            <a:r>
              <a:rPr lang="cs-CZ" sz="3400" dirty="0" err="1" smtClean="0"/>
              <a:t>states</a:t>
            </a:r>
            <a:r>
              <a:rPr lang="cs-CZ" sz="3400" dirty="0" smtClean="0"/>
              <a:t> and no </a:t>
            </a:r>
            <a:r>
              <a:rPr lang="cs-CZ" sz="3400" dirty="0" err="1" smtClean="0"/>
              <a:t>territories</a:t>
            </a:r>
            <a:endParaRPr lang="cs-CZ" sz="3400" dirty="0" smtClean="0"/>
          </a:p>
          <a:p>
            <a:pPr marL="0" indent="0">
              <a:buNone/>
            </a:pPr>
            <a:endParaRPr lang="cs-CZ" sz="3400" dirty="0" smtClean="0"/>
          </a:p>
          <a:p>
            <a:pPr marL="0" indent="0">
              <a:buNone/>
            </a:pPr>
            <a:r>
              <a:rPr lang="cs-CZ" sz="3400" b="1" dirty="0" smtClean="0"/>
              <a:t>2.  </a:t>
            </a:r>
            <a:r>
              <a:rPr lang="cs-CZ" sz="3400" b="1" dirty="0" err="1" smtClean="0"/>
              <a:t>What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is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the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official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name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of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the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Australian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state</a:t>
            </a:r>
            <a:r>
              <a:rPr lang="cs-CZ" sz="3400" b="1" dirty="0" smtClean="0"/>
              <a:t>?</a:t>
            </a:r>
          </a:p>
          <a:p>
            <a:pPr marL="0" indent="0">
              <a:buNone/>
            </a:pPr>
            <a:r>
              <a:rPr lang="cs-CZ" sz="3400" dirty="0" smtClean="0"/>
              <a:t>       a)</a:t>
            </a:r>
            <a:r>
              <a:rPr lang="cs-CZ" sz="3400" dirty="0" err="1" smtClean="0"/>
              <a:t>Australia</a:t>
            </a:r>
            <a:r>
              <a:rPr lang="cs-CZ" sz="3400" dirty="0" smtClean="0"/>
              <a:t>    </a:t>
            </a:r>
          </a:p>
          <a:p>
            <a:pPr marL="0" indent="0">
              <a:buNone/>
            </a:pPr>
            <a:r>
              <a:rPr lang="cs-CZ" sz="3400" dirty="0"/>
              <a:t> </a:t>
            </a:r>
            <a:r>
              <a:rPr lang="cs-CZ" sz="3400" dirty="0" smtClean="0"/>
              <a:t>      b)</a:t>
            </a:r>
            <a:r>
              <a:rPr lang="cs-CZ" sz="3400" dirty="0" err="1" smtClean="0"/>
              <a:t>The</a:t>
            </a:r>
            <a:r>
              <a:rPr lang="cs-CZ" sz="3400" dirty="0" smtClean="0"/>
              <a:t> </a:t>
            </a:r>
            <a:r>
              <a:rPr lang="cs-CZ" sz="3400" dirty="0" err="1" smtClean="0"/>
              <a:t>Australian</a:t>
            </a:r>
            <a:r>
              <a:rPr lang="cs-CZ" sz="3400" dirty="0" smtClean="0"/>
              <a:t> Republic</a:t>
            </a:r>
          </a:p>
          <a:p>
            <a:pPr marL="0" indent="0">
              <a:buNone/>
            </a:pPr>
            <a:r>
              <a:rPr lang="cs-CZ" sz="3400" dirty="0">
                <a:solidFill>
                  <a:srgbClr val="FF0000"/>
                </a:solidFill>
              </a:rPr>
              <a:t> </a:t>
            </a:r>
            <a:r>
              <a:rPr lang="cs-CZ" sz="3400" dirty="0" smtClean="0">
                <a:solidFill>
                  <a:srgbClr val="FF0000"/>
                </a:solidFill>
              </a:rPr>
              <a:t>      c)</a:t>
            </a:r>
            <a:r>
              <a:rPr lang="cs-CZ" sz="3400" dirty="0" err="1" smtClean="0">
                <a:solidFill>
                  <a:srgbClr val="FF0000"/>
                </a:solidFill>
              </a:rPr>
              <a:t>The</a:t>
            </a:r>
            <a:r>
              <a:rPr lang="cs-CZ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err="1" smtClean="0">
                <a:solidFill>
                  <a:srgbClr val="FF0000"/>
                </a:solidFill>
              </a:rPr>
              <a:t>Commonwealth</a:t>
            </a:r>
            <a:r>
              <a:rPr lang="cs-CZ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err="1" smtClean="0">
                <a:solidFill>
                  <a:srgbClr val="FF0000"/>
                </a:solidFill>
              </a:rPr>
              <a:t>of</a:t>
            </a:r>
            <a:r>
              <a:rPr lang="cs-CZ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err="1" smtClean="0">
                <a:solidFill>
                  <a:srgbClr val="FF0000"/>
                </a:solidFill>
              </a:rPr>
              <a:t>Australia</a:t>
            </a:r>
            <a:endParaRPr lang="cs-CZ" sz="3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3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400" dirty="0" smtClean="0"/>
              <a:t>3.</a:t>
            </a:r>
            <a:r>
              <a:rPr lang="cs-CZ" sz="3400" dirty="0" smtClean="0">
                <a:solidFill>
                  <a:srgbClr val="FF0000"/>
                </a:solidFill>
              </a:rPr>
              <a:t>  </a:t>
            </a:r>
            <a:r>
              <a:rPr lang="cs-CZ" sz="3400" b="1" dirty="0" err="1" smtClean="0"/>
              <a:t>The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capital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of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Australia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is</a:t>
            </a:r>
            <a:r>
              <a:rPr lang="cs-CZ" sz="3400" b="1" dirty="0" smtClean="0"/>
              <a:t>…..</a:t>
            </a:r>
          </a:p>
          <a:p>
            <a:pPr marL="0" indent="0">
              <a:buNone/>
            </a:pPr>
            <a:r>
              <a:rPr lang="cs-CZ" sz="3400" dirty="0" smtClean="0"/>
              <a:t>        a) Sydney              b)Melbourne         </a:t>
            </a:r>
            <a:r>
              <a:rPr lang="cs-CZ" sz="3400" dirty="0" smtClean="0">
                <a:solidFill>
                  <a:srgbClr val="FF0000"/>
                </a:solidFill>
              </a:rPr>
              <a:t>c)Canberra</a:t>
            </a:r>
            <a:endParaRPr lang="cs-CZ" sz="3400" dirty="0" smtClean="0"/>
          </a:p>
          <a:p>
            <a:pPr marL="0" indent="0">
              <a:buNone/>
            </a:pPr>
            <a:r>
              <a:rPr lang="cs-CZ" sz="3400" b="1" dirty="0" smtClean="0"/>
              <a:t>4.  </a:t>
            </a:r>
            <a:r>
              <a:rPr lang="cs-CZ" sz="3400" b="1" dirty="0" err="1" smtClean="0"/>
              <a:t>What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was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the</a:t>
            </a:r>
            <a:r>
              <a:rPr lang="cs-CZ" sz="3400" b="1" dirty="0" smtClean="0"/>
              <a:t> </a:t>
            </a:r>
            <a:r>
              <a:rPr lang="en-US" sz="3400" b="1" dirty="0" smtClean="0"/>
              <a:t>“</a:t>
            </a:r>
            <a:r>
              <a:rPr lang="cs-CZ" sz="3400" b="1" dirty="0" err="1" smtClean="0"/>
              <a:t>First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Fleet</a:t>
            </a:r>
            <a:r>
              <a:rPr lang="cs-CZ" sz="3400" b="1" dirty="0" smtClean="0"/>
              <a:t>“?</a:t>
            </a:r>
          </a:p>
          <a:p>
            <a:pPr marL="0" indent="0">
              <a:buNone/>
            </a:pPr>
            <a:r>
              <a:rPr lang="cs-CZ" sz="3400" dirty="0" smtClean="0"/>
              <a:t>       a) a set </a:t>
            </a:r>
            <a:r>
              <a:rPr lang="cs-CZ" sz="3400" dirty="0" err="1" smtClean="0"/>
              <a:t>of</a:t>
            </a:r>
            <a:r>
              <a:rPr lang="cs-CZ" sz="3400" dirty="0" smtClean="0"/>
              <a:t> </a:t>
            </a:r>
            <a:r>
              <a:rPr lang="cs-CZ" sz="3400" dirty="0" err="1" smtClean="0"/>
              <a:t>planes</a:t>
            </a:r>
            <a:r>
              <a:rPr lang="cs-CZ" sz="3400" dirty="0" smtClean="0"/>
              <a:t> </a:t>
            </a:r>
            <a:r>
              <a:rPr lang="cs-CZ" sz="3400" dirty="0" err="1" smtClean="0"/>
              <a:t>which</a:t>
            </a:r>
            <a:r>
              <a:rPr lang="cs-CZ" sz="3400" dirty="0" smtClean="0"/>
              <a:t> </a:t>
            </a:r>
            <a:r>
              <a:rPr lang="cs-CZ" sz="3400" dirty="0" err="1" smtClean="0"/>
              <a:t>fought</a:t>
            </a:r>
            <a:r>
              <a:rPr lang="cs-CZ" sz="3400" dirty="0" smtClean="0"/>
              <a:t> </a:t>
            </a:r>
            <a:r>
              <a:rPr lang="cs-CZ" sz="3400" dirty="0" err="1" smtClean="0"/>
              <a:t>against</a:t>
            </a:r>
            <a:r>
              <a:rPr lang="cs-CZ" sz="3400" dirty="0" smtClean="0"/>
              <a:t> </a:t>
            </a:r>
            <a:r>
              <a:rPr lang="cs-CZ" sz="3400" dirty="0" err="1" smtClean="0"/>
              <a:t>the</a:t>
            </a:r>
            <a:r>
              <a:rPr lang="cs-CZ" sz="3400" dirty="0" smtClean="0"/>
              <a:t> </a:t>
            </a:r>
            <a:r>
              <a:rPr lang="cs-CZ" sz="3400" dirty="0" err="1" smtClean="0"/>
              <a:t>Nazist</a:t>
            </a:r>
            <a:r>
              <a:rPr lang="cs-CZ" sz="3400" dirty="0" smtClean="0"/>
              <a:t> </a:t>
            </a:r>
            <a:r>
              <a:rPr lang="cs-CZ" sz="3400" dirty="0" err="1" smtClean="0"/>
              <a:t>during</a:t>
            </a:r>
            <a:r>
              <a:rPr lang="cs-CZ" sz="3400" dirty="0" smtClean="0"/>
              <a:t> </a:t>
            </a:r>
            <a:r>
              <a:rPr lang="cs-CZ" sz="3400" dirty="0" err="1" smtClean="0"/>
              <a:t>the</a:t>
            </a:r>
            <a:r>
              <a:rPr lang="cs-CZ" sz="3400" dirty="0" smtClean="0"/>
              <a:t> </a:t>
            </a:r>
            <a:r>
              <a:rPr lang="cs-CZ" sz="3400" dirty="0" err="1" smtClean="0"/>
              <a:t>World</a:t>
            </a:r>
            <a:r>
              <a:rPr lang="cs-CZ" sz="3400" dirty="0" smtClean="0"/>
              <a:t> </a:t>
            </a:r>
            <a:r>
              <a:rPr lang="cs-CZ" sz="3400" dirty="0" err="1" smtClean="0"/>
              <a:t>War</a:t>
            </a:r>
            <a:r>
              <a:rPr lang="cs-CZ" sz="3400" dirty="0" smtClean="0"/>
              <a:t> II</a:t>
            </a:r>
          </a:p>
          <a:p>
            <a:pPr marL="0" indent="0">
              <a:buNone/>
            </a:pPr>
            <a:r>
              <a:rPr lang="cs-CZ" sz="3400" dirty="0"/>
              <a:t> </a:t>
            </a:r>
            <a:r>
              <a:rPr lang="cs-CZ" sz="3400" dirty="0" smtClean="0"/>
              <a:t>      </a:t>
            </a:r>
            <a:r>
              <a:rPr lang="cs-CZ" sz="3400" dirty="0" smtClean="0">
                <a:solidFill>
                  <a:srgbClr val="FF0000"/>
                </a:solidFill>
              </a:rPr>
              <a:t>b) a set </a:t>
            </a:r>
            <a:r>
              <a:rPr lang="cs-CZ" sz="3400" dirty="0" err="1" smtClean="0">
                <a:solidFill>
                  <a:srgbClr val="FF0000"/>
                </a:solidFill>
              </a:rPr>
              <a:t>of</a:t>
            </a:r>
            <a:r>
              <a:rPr lang="cs-CZ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err="1" smtClean="0">
                <a:solidFill>
                  <a:srgbClr val="FF0000"/>
                </a:solidFill>
              </a:rPr>
              <a:t>ships</a:t>
            </a:r>
            <a:r>
              <a:rPr lang="cs-CZ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err="1" smtClean="0">
                <a:solidFill>
                  <a:srgbClr val="FF0000"/>
                </a:solidFill>
              </a:rPr>
              <a:t>which</a:t>
            </a:r>
            <a:r>
              <a:rPr lang="cs-CZ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err="1" smtClean="0">
                <a:solidFill>
                  <a:srgbClr val="FF0000"/>
                </a:solidFill>
              </a:rPr>
              <a:t>brought</a:t>
            </a:r>
            <a:r>
              <a:rPr lang="cs-CZ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err="1" smtClean="0">
                <a:solidFill>
                  <a:srgbClr val="FF0000"/>
                </a:solidFill>
              </a:rPr>
              <a:t>over</a:t>
            </a:r>
            <a:r>
              <a:rPr lang="cs-CZ" sz="3400" dirty="0" smtClean="0">
                <a:solidFill>
                  <a:srgbClr val="FF0000"/>
                </a:solidFill>
              </a:rPr>
              <a:t> 700 </a:t>
            </a:r>
            <a:r>
              <a:rPr lang="cs-CZ" sz="3400" dirty="0" err="1" smtClean="0">
                <a:solidFill>
                  <a:srgbClr val="FF0000"/>
                </a:solidFill>
              </a:rPr>
              <a:t>convicts</a:t>
            </a:r>
            <a:r>
              <a:rPr lang="cs-CZ" sz="3400" dirty="0" smtClean="0">
                <a:solidFill>
                  <a:srgbClr val="FF0000"/>
                </a:solidFill>
              </a:rPr>
              <a:t> to </a:t>
            </a:r>
            <a:r>
              <a:rPr lang="cs-CZ" sz="3400" dirty="0" err="1" smtClean="0">
                <a:solidFill>
                  <a:srgbClr val="FF0000"/>
                </a:solidFill>
              </a:rPr>
              <a:t>Australia</a:t>
            </a:r>
            <a:r>
              <a:rPr lang="cs-CZ" sz="3400" dirty="0" smtClean="0">
                <a:solidFill>
                  <a:srgbClr val="FF0000"/>
                </a:solidFill>
              </a:rPr>
              <a:t> on May 13, 1787</a:t>
            </a:r>
          </a:p>
          <a:p>
            <a:pPr marL="0" indent="0">
              <a:buNone/>
            </a:pPr>
            <a:r>
              <a:rPr lang="cs-CZ" sz="3400" dirty="0"/>
              <a:t> </a:t>
            </a:r>
            <a:r>
              <a:rPr lang="cs-CZ" sz="3400" dirty="0" smtClean="0"/>
              <a:t>      c) a </a:t>
            </a:r>
            <a:r>
              <a:rPr lang="cs-CZ" sz="3400" dirty="0"/>
              <a:t> set </a:t>
            </a:r>
            <a:r>
              <a:rPr lang="cs-CZ" sz="3400" dirty="0" err="1"/>
              <a:t>of</a:t>
            </a:r>
            <a:r>
              <a:rPr lang="cs-CZ" sz="3400" dirty="0"/>
              <a:t> </a:t>
            </a:r>
            <a:r>
              <a:rPr lang="cs-CZ" sz="3400" dirty="0" err="1"/>
              <a:t>vehicles</a:t>
            </a:r>
            <a:r>
              <a:rPr lang="cs-CZ" sz="3400" dirty="0"/>
              <a:t> </a:t>
            </a:r>
            <a:r>
              <a:rPr lang="cs-CZ" sz="3400" dirty="0" err="1"/>
              <a:t>which</a:t>
            </a:r>
            <a:r>
              <a:rPr lang="cs-CZ" sz="3400" dirty="0"/>
              <a:t> </a:t>
            </a:r>
            <a:r>
              <a:rPr lang="cs-CZ" sz="3400" dirty="0" err="1"/>
              <a:t>went</a:t>
            </a:r>
            <a:r>
              <a:rPr lang="cs-CZ" sz="3400" dirty="0"/>
              <a:t> </a:t>
            </a:r>
            <a:r>
              <a:rPr lang="cs-CZ" sz="3400" dirty="0" err="1"/>
              <a:t>out</a:t>
            </a:r>
            <a:r>
              <a:rPr lang="cs-CZ" sz="3400" dirty="0"/>
              <a:t> in </a:t>
            </a:r>
            <a:r>
              <a:rPr lang="cs-CZ" sz="3400" dirty="0" err="1"/>
              <a:t>the</a:t>
            </a:r>
            <a:r>
              <a:rPr lang="cs-CZ" sz="3400" dirty="0"/>
              <a:t> </a:t>
            </a:r>
            <a:r>
              <a:rPr lang="cs-CZ" sz="3400" dirty="0" err="1"/>
              <a:t>state</a:t>
            </a:r>
            <a:r>
              <a:rPr lang="cs-CZ" sz="3400" dirty="0"/>
              <a:t> </a:t>
            </a:r>
            <a:r>
              <a:rPr lang="cs-CZ" sz="3400" dirty="0" err="1"/>
              <a:t>of</a:t>
            </a:r>
            <a:r>
              <a:rPr lang="cs-CZ" sz="3400" dirty="0"/>
              <a:t> Victoria to </a:t>
            </a:r>
            <a:r>
              <a:rPr lang="cs-CZ" sz="3400" dirty="0" err="1"/>
              <a:t>look</a:t>
            </a:r>
            <a:r>
              <a:rPr lang="cs-CZ" sz="3400" dirty="0"/>
              <a:t> </a:t>
            </a:r>
            <a:r>
              <a:rPr lang="cs-CZ" sz="3400" dirty="0" err="1"/>
              <a:t>for</a:t>
            </a:r>
            <a:r>
              <a:rPr lang="cs-CZ" sz="3400" dirty="0"/>
              <a:t> </a:t>
            </a:r>
            <a:r>
              <a:rPr lang="cs-CZ" sz="3400" dirty="0" err="1"/>
              <a:t>gold</a:t>
            </a:r>
            <a:r>
              <a:rPr lang="cs-CZ" sz="3400" dirty="0"/>
              <a:t> </a:t>
            </a:r>
            <a:r>
              <a:rPr lang="cs-CZ" sz="3400" dirty="0" smtClean="0"/>
              <a:t>and</a:t>
            </a:r>
          </a:p>
          <a:p>
            <a:pPr marL="0" indent="0">
              <a:buNone/>
            </a:pPr>
            <a:r>
              <a:rPr lang="cs-CZ" sz="3400" dirty="0"/>
              <a:t> </a:t>
            </a:r>
            <a:r>
              <a:rPr lang="cs-CZ" sz="3400" dirty="0" smtClean="0"/>
              <a:t>          and </a:t>
            </a:r>
            <a:r>
              <a:rPr lang="cs-CZ" sz="3400" dirty="0" err="1" smtClean="0"/>
              <a:t>started</a:t>
            </a:r>
            <a:r>
              <a:rPr lang="cs-CZ" sz="3400" dirty="0" smtClean="0"/>
              <a:t> </a:t>
            </a:r>
            <a:r>
              <a:rPr lang="cs-CZ" sz="3400" dirty="0" err="1" smtClean="0"/>
              <a:t>the</a:t>
            </a:r>
            <a:r>
              <a:rPr lang="cs-CZ" sz="3400" dirty="0" smtClean="0"/>
              <a:t> </a:t>
            </a:r>
            <a:r>
              <a:rPr lang="cs-CZ" sz="3400" dirty="0" err="1" smtClean="0"/>
              <a:t>gold</a:t>
            </a:r>
            <a:r>
              <a:rPr lang="cs-CZ" sz="3400" dirty="0" smtClean="0"/>
              <a:t> </a:t>
            </a:r>
            <a:r>
              <a:rPr lang="cs-CZ" sz="3400" dirty="0" err="1" smtClean="0"/>
              <a:t>rush</a:t>
            </a:r>
            <a:r>
              <a:rPr lang="cs-CZ" sz="3400" dirty="0" smtClean="0"/>
              <a:t> in 1850</a:t>
            </a:r>
          </a:p>
          <a:p>
            <a:pPr marL="0" indent="0">
              <a:buNone/>
            </a:pPr>
            <a:endParaRPr lang="cs-CZ" sz="3400" dirty="0" smtClean="0"/>
          </a:p>
          <a:p>
            <a:pPr marL="0" indent="0">
              <a:buNone/>
            </a:pPr>
            <a:r>
              <a:rPr lang="cs-CZ" sz="3400" b="1" dirty="0" smtClean="0"/>
              <a:t>5.  </a:t>
            </a:r>
            <a:r>
              <a:rPr lang="cs-CZ" sz="3400" b="1" dirty="0" err="1" smtClean="0"/>
              <a:t>What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does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Anzac</a:t>
            </a:r>
            <a:r>
              <a:rPr lang="cs-CZ" sz="3400" b="1" dirty="0" smtClean="0"/>
              <a:t> </a:t>
            </a:r>
            <a:r>
              <a:rPr lang="cs-CZ" sz="3400" b="1" dirty="0" err="1"/>
              <a:t>D</a:t>
            </a:r>
            <a:r>
              <a:rPr lang="cs-CZ" sz="3400" b="1" dirty="0" err="1" smtClean="0"/>
              <a:t>ay</a:t>
            </a:r>
            <a:r>
              <a:rPr lang="cs-CZ" sz="3400" b="1" dirty="0" smtClean="0"/>
              <a:t> </a:t>
            </a:r>
            <a:r>
              <a:rPr lang="cs-CZ" sz="3400" b="1" dirty="0" err="1" smtClean="0"/>
              <a:t>commemorate</a:t>
            </a:r>
            <a:r>
              <a:rPr lang="cs-CZ" sz="3400" b="1" dirty="0" smtClean="0"/>
              <a:t>?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rgbClr val="FF0000"/>
                </a:solidFill>
              </a:rPr>
              <a:t>       a) </a:t>
            </a:r>
            <a:r>
              <a:rPr lang="cs-CZ" sz="3400" dirty="0" err="1" smtClean="0">
                <a:solidFill>
                  <a:srgbClr val="FF0000"/>
                </a:solidFill>
              </a:rPr>
              <a:t>The</a:t>
            </a:r>
            <a:r>
              <a:rPr lang="cs-CZ" sz="3400" dirty="0" smtClean="0">
                <a:solidFill>
                  <a:srgbClr val="FF0000"/>
                </a:solidFill>
              </a:rPr>
              <a:t> Gallipoli </a:t>
            </a:r>
            <a:r>
              <a:rPr lang="cs-CZ" sz="3400" dirty="0" err="1" smtClean="0">
                <a:solidFill>
                  <a:srgbClr val="FF0000"/>
                </a:solidFill>
              </a:rPr>
              <a:t>landing</a:t>
            </a:r>
            <a:r>
              <a:rPr lang="cs-CZ" sz="3400" dirty="0" smtClean="0">
                <a:solidFill>
                  <a:srgbClr val="FF0000"/>
                </a:solidFill>
              </a:rPr>
              <a:t> in </a:t>
            </a:r>
            <a:r>
              <a:rPr lang="cs-CZ" sz="3400" dirty="0" err="1" smtClean="0">
                <a:solidFill>
                  <a:srgbClr val="FF0000"/>
                </a:solidFill>
              </a:rPr>
              <a:t>Turkey</a:t>
            </a:r>
            <a:r>
              <a:rPr lang="cs-CZ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err="1" smtClean="0">
                <a:solidFill>
                  <a:srgbClr val="FF0000"/>
                </a:solidFill>
              </a:rPr>
              <a:t>during</a:t>
            </a:r>
            <a:r>
              <a:rPr lang="cs-CZ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err="1" smtClean="0">
                <a:solidFill>
                  <a:srgbClr val="FF0000"/>
                </a:solidFill>
              </a:rPr>
              <a:t>World</a:t>
            </a:r>
            <a:r>
              <a:rPr lang="cs-CZ" sz="3400" dirty="0" smtClean="0">
                <a:solidFill>
                  <a:srgbClr val="FF0000"/>
                </a:solidFill>
              </a:rPr>
              <a:t> </a:t>
            </a:r>
            <a:r>
              <a:rPr lang="cs-CZ" sz="3400" dirty="0" err="1" smtClean="0">
                <a:solidFill>
                  <a:srgbClr val="FF0000"/>
                </a:solidFill>
              </a:rPr>
              <a:t>War</a:t>
            </a:r>
            <a:r>
              <a:rPr lang="cs-CZ" sz="3400" dirty="0" smtClean="0">
                <a:solidFill>
                  <a:srgbClr val="FF0000"/>
                </a:solidFill>
              </a:rPr>
              <a:t> I</a:t>
            </a:r>
          </a:p>
          <a:p>
            <a:pPr marL="0" indent="0">
              <a:buNone/>
            </a:pPr>
            <a:r>
              <a:rPr lang="cs-CZ" sz="3400" dirty="0"/>
              <a:t> </a:t>
            </a:r>
            <a:r>
              <a:rPr lang="cs-CZ" sz="3400" dirty="0" smtClean="0"/>
              <a:t>      b) </a:t>
            </a:r>
            <a:r>
              <a:rPr lang="cs-CZ" sz="3400" dirty="0" err="1" smtClean="0"/>
              <a:t>Armistice</a:t>
            </a:r>
            <a:r>
              <a:rPr lang="cs-CZ" sz="3400" dirty="0" smtClean="0"/>
              <a:t> </a:t>
            </a:r>
            <a:r>
              <a:rPr lang="cs-CZ" sz="3400" dirty="0" err="1" smtClean="0"/>
              <a:t>Day</a:t>
            </a:r>
            <a:r>
              <a:rPr lang="cs-CZ" sz="3400" dirty="0" smtClean="0"/>
              <a:t> –</a:t>
            </a:r>
            <a:r>
              <a:rPr lang="cs-CZ" sz="3400" dirty="0" err="1" smtClean="0"/>
              <a:t>the</a:t>
            </a:r>
            <a:r>
              <a:rPr lang="cs-CZ" sz="3400" dirty="0" smtClean="0"/>
              <a:t> </a:t>
            </a:r>
            <a:r>
              <a:rPr lang="cs-CZ" sz="3400" dirty="0" err="1" smtClean="0"/>
              <a:t>signing</a:t>
            </a:r>
            <a:r>
              <a:rPr lang="cs-CZ" sz="3400" dirty="0" smtClean="0"/>
              <a:t> </a:t>
            </a:r>
            <a:r>
              <a:rPr lang="cs-CZ" sz="3400" dirty="0" err="1" smtClean="0"/>
              <a:t>of</a:t>
            </a:r>
            <a:r>
              <a:rPr lang="cs-CZ" sz="3400" dirty="0" smtClean="0"/>
              <a:t> </a:t>
            </a:r>
            <a:r>
              <a:rPr lang="cs-CZ" sz="3400" dirty="0" err="1" smtClean="0"/>
              <a:t>the</a:t>
            </a:r>
            <a:r>
              <a:rPr lang="cs-CZ" sz="3400" dirty="0" smtClean="0"/>
              <a:t> </a:t>
            </a:r>
            <a:r>
              <a:rPr lang="cs-CZ" sz="3400" dirty="0" err="1" smtClean="0"/>
              <a:t>agreement</a:t>
            </a:r>
            <a:r>
              <a:rPr lang="cs-CZ" sz="3400" dirty="0" smtClean="0"/>
              <a:t> </a:t>
            </a:r>
            <a:r>
              <a:rPr lang="cs-CZ" sz="3400" dirty="0" err="1" smtClean="0"/>
              <a:t>between</a:t>
            </a:r>
            <a:r>
              <a:rPr lang="cs-CZ" sz="3400" dirty="0" smtClean="0"/>
              <a:t>  </a:t>
            </a:r>
            <a:r>
              <a:rPr lang="cs-CZ" sz="3400" dirty="0" err="1" smtClean="0"/>
              <a:t>the</a:t>
            </a:r>
            <a:r>
              <a:rPr lang="cs-CZ" sz="3400" dirty="0" smtClean="0"/>
              <a:t> </a:t>
            </a:r>
            <a:r>
              <a:rPr lang="cs-CZ" sz="3400" dirty="0" err="1" smtClean="0"/>
              <a:t>British</a:t>
            </a:r>
            <a:r>
              <a:rPr lang="cs-CZ" sz="3400" dirty="0" smtClean="0"/>
              <a:t> and </a:t>
            </a:r>
            <a:r>
              <a:rPr lang="cs-CZ" sz="3400" dirty="0" err="1" smtClean="0"/>
              <a:t>the</a:t>
            </a:r>
            <a:r>
              <a:rPr lang="cs-CZ" sz="3400" dirty="0" smtClean="0"/>
              <a:t> </a:t>
            </a:r>
            <a:r>
              <a:rPr lang="cs-CZ" sz="3400" dirty="0" err="1" smtClean="0"/>
              <a:t>Aborigines</a:t>
            </a:r>
            <a:endParaRPr lang="cs-CZ" sz="3400" dirty="0" smtClean="0"/>
          </a:p>
          <a:p>
            <a:pPr marL="0" indent="0">
              <a:buNone/>
            </a:pPr>
            <a:r>
              <a:rPr lang="cs-CZ" sz="3400" dirty="0"/>
              <a:t> </a:t>
            </a:r>
            <a:r>
              <a:rPr lang="cs-CZ" sz="3400" dirty="0" smtClean="0"/>
              <a:t>          </a:t>
            </a:r>
            <a:r>
              <a:rPr lang="cs-CZ" sz="3400" dirty="0" err="1" smtClean="0"/>
              <a:t>about</a:t>
            </a:r>
            <a:r>
              <a:rPr lang="cs-CZ" sz="3400" dirty="0" smtClean="0"/>
              <a:t> </a:t>
            </a:r>
            <a:r>
              <a:rPr lang="cs-CZ" sz="3400" dirty="0" err="1" smtClean="0"/>
              <a:t>ending</a:t>
            </a:r>
            <a:r>
              <a:rPr lang="cs-CZ" sz="3400" dirty="0" smtClean="0"/>
              <a:t> </a:t>
            </a:r>
            <a:r>
              <a:rPr lang="cs-CZ" sz="3400" dirty="0" err="1" smtClean="0"/>
              <a:t>their</a:t>
            </a:r>
            <a:r>
              <a:rPr lang="cs-CZ" sz="3400" dirty="0" smtClean="0"/>
              <a:t> </a:t>
            </a:r>
            <a:r>
              <a:rPr lang="cs-CZ" sz="3400" dirty="0" err="1" smtClean="0"/>
              <a:t>war</a:t>
            </a:r>
            <a:endParaRPr lang="cs-CZ" sz="3400" dirty="0" smtClean="0"/>
          </a:p>
          <a:p>
            <a:pPr marL="0" indent="0">
              <a:buNone/>
            </a:pPr>
            <a:r>
              <a:rPr lang="cs-CZ" sz="3400" dirty="0"/>
              <a:t> </a:t>
            </a:r>
            <a:r>
              <a:rPr lang="cs-CZ" sz="3400" dirty="0" smtClean="0"/>
              <a:t>      c) </a:t>
            </a:r>
            <a:r>
              <a:rPr lang="cs-CZ" sz="3400" dirty="0" err="1" smtClean="0"/>
              <a:t>victory</a:t>
            </a:r>
            <a:r>
              <a:rPr lang="cs-CZ" sz="3400" dirty="0" smtClean="0"/>
              <a:t> in </a:t>
            </a:r>
            <a:r>
              <a:rPr lang="cs-CZ" sz="3400" dirty="0" err="1" smtClean="0"/>
              <a:t>the</a:t>
            </a:r>
            <a:r>
              <a:rPr lang="cs-CZ" sz="3400" dirty="0" smtClean="0"/>
              <a:t> </a:t>
            </a:r>
            <a:r>
              <a:rPr lang="cs-CZ" sz="3400" dirty="0" err="1" smtClean="0"/>
              <a:t>Pacific</a:t>
            </a:r>
            <a:r>
              <a:rPr lang="cs-CZ" sz="3400" dirty="0" smtClean="0"/>
              <a:t> </a:t>
            </a:r>
            <a:r>
              <a:rPr lang="cs-CZ" sz="3400" dirty="0" err="1" smtClean="0"/>
              <a:t>during</a:t>
            </a:r>
            <a:r>
              <a:rPr lang="cs-CZ" sz="3400" dirty="0" smtClean="0"/>
              <a:t> </a:t>
            </a:r>
            <a:r>
              <a:rPr lang="cs-CZ" sz="3400" dirty="0" err="1" smtClean="0"/>
              <a:t>World</a:t>
            </a:r>
            <a:r>
              <a:rPr lang="cs-CZ" sz="3400" dirty="0" smtClean="0"/>
              <a:t> </a:t>
            </a:r>
            <a:r>
              <a:rPr lang="cs-CZ" sz="3400" dirty="0" err="1" smtClean="0"/>
              <a:t>War</a:t>
            </a:r>
            <a:r>
              <a:rPr lang="cs-CZ" sz="3400" dirty="0" smtClean="0"/>
              <a:t> II</a:t>
            </a:r>
          </a:p>
          <a:p>
            <a:pPr>
              <a:buAutoNum type="arabicPeriod" startAt="5"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</a:t>
            </a:r>
          </a:p>
        </p:txBody>
      </p:sp>
    </p:spTree>
    <p:extLst>
      <p:ext uri="{BB962C8B-B14F-4D97-AF65-F5344CB8AC3E}">
        <p14:creationId xmlns:p14="http://schemas.microsoft.com/office/powerpoint/2010/main" val="2043215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-243408"/>
            <a:ext cx="8229600" cy="1143000"/>
          </a:xfrm>
        </p:spPr>
        <p:txBody>
          <a:bodyPr/>
          <a:lstStyle/>
          <a:p>
            <a:r>
              <a:rPr lang="cs-CZ" dirty="0" err="1" smtClean="0"/>
              <a:t>Quiz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20688"/>
            <a:ext cx="8157592" cy="612068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1800" b="1" dirty="0" smtClean="0"/>
              <a:t>6. </a:t>
            </a:r>
            <a:r>
              <a:rPr lang="cs-CZ" sz="1800" b="1" dirty="0" err="1" smtClean="0"/>
              <a:t>Why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date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of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September</a:t>
            </a:r>
            <a:r>
              <a:rPr lang="cs-CZ" sz="1800" b="1" dirty="0" smtClean="0"/>
              <a:t> 17, 1900 </a:t>
            </a:r>
            <a:r>
              <a:rPr lang="cs-CZ" sz="1800" b="1" dirty="0" err="1" smtClean="0"/>
              <a:t>important</a:t>
            </a:r>
            <a:r>
              <a:rPr lang="cs-CZ" sz="1800" b="1" dirty="0" smtClean="0"/>
              <a:t> in </a:t>
            </a:r>
            <a:r>
              <a:rPr lang="cs-CZ" sz="1800" b="1" dirty="0" err="1" smtClean="0"/>
              <a:t>Australian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history</a:t>
            </a:r>
            <a:r>
              <a:rPr lang="cs-CZ" sz="1800" dirty="0" smtClean="0"/>
              <a:t>?</a:t>
            </a:r>
          </a:p>
          <a:p>
            <a:pPr marL="0" indent="0">
              <a:buNone/>
            </a:pPr>
            <a:r>
              <a:rPr lang="cs-CZ" sz="1800" dirty="0" smtClean="0"/>
              <a:t>      a) King George VI </a:t>
            </a:r>
            <a:r>
              <a:rPr lang="cs-CZ" sz="1800" dirty="0" err="1" smtClean="0"/>
              <a:t>announced</a:t>
            </a:r>
            <a:r>
              <a:rPr lang="cs-CZ" sz="1800" dirty="0" smtClean="0"/>
              <a:t> </a:t>
            </a:r>
            <a:r>
              <a:rPr lang="cs-CZ" sz="1800" dirty="0" err="1" smtClean="0"/>
              <a:t>that</a:t>
            </a:r>
            <a:r>
              <a:rPr lang="cs-CZ" sz="1800" dirty="0" smtClean="0"/>
              <a:t> </a:t>
            </a:r>
            <a:r>
              <a:rPr lang="cs-CZ" sz="1800" dirty="0" err="1" smtClean="0"/>
              <a:t>Australia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leaving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British</a:t>
            </a:r>
            <a:r>
              <a:rPr lang="cs-CZ" sz="1800" dirty="0" smtClean="0"/>
              <a:t> </a:t>
            </a:r>
            <a:r>
              <a:rPr lang="cs-CZ" sz="1800" dirty="0" err="1" smtClean="0"/>
              <a:t>Commonwealth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b)</a:t>
            </a:r>
            <a:r>
              <a:rPr lang="cs-CZ" sz="1800" dirty="0" err="1" smtClean="0"/>
              <a:t>Queen</a:t>
            </a:r>
            <a:r>
              <a:rPr lang="cs-CZ" sz="1800" dirty="0" smtClean="0"/>
              <a:t> Elizabeth I </a:t>
            </a:r>
            <a:r>
              <a:rPr lang="cs-CZ" sz="1800" dirty="0" err="1" smtClean="0"/>
              <a:t>announced</a:t>
            </a:r>
            <a:r>
              <a:rPr lang="cs-CZ" sz="1800" dirty="0" smtClean="0"/>
              <a:t> </a:t>
            </a:r>
            <a:r>
              <a:rPr lang="cs-CZ" sz="1800" dirty="0" err="1" smtClean="0"/>
              <a:t>that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Commonwealth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Australia</a:t>
            </a:r>
            <a:r>
              <a:rPr lang="cs-CZ" sz="1800" dirty="0" smtClean="0"/>
              <a:t> </a:t>
            </a:r>
            <a:r>
              <a:rPr lang="cs-CZ" sz="1800" dirty="0" err="1" smtClean="0"/>
              <a:t>will</a:t>
            </a:r>
            <a:r>
              <a:rPr lang="cs-CZ" sz="1800" dirty="0" smtClean="0"/>
              <a:t> </a:t>
            </a:r>
            <a:r>
              <a:rPr lang="cs-CZ" sz="1800" dirty="0" err="1" smtClean="0"/>
              <a:t>be</a:t>
            </a:r>
            <a:r>
              <a:rPr lang="cs-CZ" sz="1800" dirty="0" smtClean="0"/>
              <a:t> 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   </a:t>
            </a:r>
            <a:r>
              <a:rPr lang="cs-CZ" sz="1800" dirty="0" err="1" smtClean="0"/>
              <a:t>recognized</a:t>
            </a:r>
            <a:r>
              <a:rPr lang="cs-CZ" sz="1800" dirty="0" smtClean="0"/>
              <a:t> on </a:t>
            </a:r>
            <a:r>
              <a:rPr lang="cs-CZ" sz="1800" dirty="0" err="1" smtClean="0"/>
              <a:t>January</a:t>
            </a:r>
            <a:r>
              <a:rPr lang="cs-CZ" sz="1800" dirty="0" smtClean="0"/>
              <a:t> 1, 1901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c)</a:t>
            </a:r>
            <a:r>
              <a:rPr lang="cs-CZ" sz="1800" dirty="0"/>
              <a:t> </a:t>
            </a:r>
            <a:r>
              <a:rPr lang="cs-CZ" sz="1800" dirty="0" err="1" smtClean="0"/>
              <a:t>Queen</a:t>
            </a:r>
            <a:r>
              <a:rPr lang="cs-CZ" sz="1800" dirty="0" smtClean="0"/>
              <a:t>  Victoria  </a:t>
            </a:r>
            <a:r>
              <a:rPr lang="cs-CZ" sz="1800" dirty="0" err="1"/>
              <a:t>announced</a:t>
            </a:r>
            <a:r>
              <a:rPr lang="cs-CZ" sz="1800" dirty="0"/>
              <a:t> </a:t>
            </a:r>
            <a:r>
              <a:rPr lang="cs-CZ" sz="1800" dirty="0" err="1"/>
              <a:t>that</a:t>
            </a:r>
            <a:r>
              <a:rPr lang="cs-CZ" sz="1800" dirty="0"/>
              <a:t> </a:t>
            </a:r>
            <a:r>
              <a:rPr lang="cs-CZ" sz="1800" dirty="0" err="1"/>
              <a:t>the</a:t>
            </a:r>
            <a:r>
              <a:rPr lang="cs-CZ" sz="1800" dirty="0"/>
              <a:t> </a:t>
            </a:r>
            <a:r>
              <a:rPr lang="cs-CZ" sz="1800" dirty="0" err="1"/>
              <a:t>Commonwealth</a:t>
            </a:r>
            <a:r>
              <a:rPr lang="cs-CZ" sz="1800" dirty="0"/>
              <a:t> </a:t>
            </a:r>
            <a:r>
              <a:rPr lang="cs-CZ" sz="1800" dirty="0" err="1"/>
              <a:t>of</a:t>
            </a:r>
            <a:r>
              <a:rPr lang="cs-CZ" sz="1800" dirty="0"/>
              <a:t> </a:t>
            </a:r>
            <a:r>
              <a:rPr lang="cs-CZ" sz="1800" dirty="0" err="1"/>
              <a:t>Australia</a:t>
            </a:r>
            <a:r>
              <a:rPr lang="cs-CZ" sz="1800" dirty="0"/>
              <a:t> </a:t>
            </a:r>
            <a:r>
              <a:rPr lang="cs-CZ" sz="1800" dirty="0" err="1"/>
              <a:t>will</a:t>
            </a:r>
            <a:r>
              <a:rPr lang="cs-CZ" sz="1800" dirty="0"/>
              <a:t> </a:t>
            </a:r>
            <a:r>
              <a:rPr lang="cs-CZ" sz="1800" dirty="0" err="1"/>
              <a:t>be</a:t>
            </a:r>
            <a:r>
              <a:rPr lang="cs-CZ" sz="1800" dirty="0"/>
              <a:t> </a:t>
            </a:r>
          </a:p>
          <a:p>
            <a:pPr marL="0" indent="0">
              <a:buNone/>
            </a:pPr>
            <a:r>
              <a:rPr lang="cs-CZ" sz="1800" dirty="0"/>
              <a:t>          </a:t>
            </a:r>
            <a:r>
              <a:rPr lang="cs-CZ" sz="1800" dirty="0" err="1"/>
              <a:t>recognized</a:t>
            </a:r>
            <a:r>
              <a:rPr lang="cs-CZ" sz="1800" dirty="0"/>
              <a:t> on </a:t>
            </a:r>
            <a:r>
              <a:rPr lang="cs-CZ" sz="1800" dirty="0" err="1"/>
              <a:t>January</a:t>
            </a:r>
            <a:r>
              <a:rPr lang="cs-CZ" sz="1800" dirty="0"/>
              <a:t> 1, </a:t>
            </a:r>
            <a:r>
              <a:rPr lang="cs-CZ" sz="1800" dirty="0" smtClean="0"/>
              <a:t>1901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b="1" dirty="0" smtClean="0"/>
              <a:t>7. </a:t>
            </a:r>
            <a:r>
              <a:rPr lang="cs-CZ" sz="1800" b="1" dirty="0" err="1" smtClean="0"/>
              <a:t>What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name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of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original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inhabitants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of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Australia</a:t>
            </a:r>
            <a:r>
              <a:rPr lang="cs-CZ" sz="1800" b="1" dirty="0" smtClean="0"/>
              <a:t>?</a:t>
            </a:r>
          </a:p>
          <a:p>
            <a:pPr marL="0" indent="0">
              <a:buNone/>
            </a:pPr>
            <a:r>
              <a:rPr lang="cs-CZ" sz="1800" dirty="0" smtClean="0"/>
              <a:t>      a)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Inuits</a:t>
            </a:r>
            <a:r>
              <a:rPr lang="cs-CZ" sz="1800" dirty="0" smtClean="0"/>
              <a:t>            b)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Maoris</a:t>
            </a:r>
            <a:r>
              <a:rPr lang="cs-CZ" sz="1800" dirty="0" smtClean="0"/>
              <a:t>                c)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Aborigines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b="1" dirty="0" smtClean="0"/>
              <a:t>8. </a:t>
            </a:r>
            <a:r>
              <a:rPr lang="cs-CZ" sz="1800" b="1" dirty="0" err="1" smtClean="0"/>
              <a:t>What</a:t>
            </a:r>
            <a:r>
              <a:rPr lang="cs-CZ" sz="1800" b="1" dirty="0" smtClean="0"/>
              <a:t> are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names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of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oceans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which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surround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Australian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continent</a:t>
            </a:r>
            <a:r>
              <a:rPr lang="cs-CZ" sz="1800" b="1" dirty="0" smtClean="0"/>
              <a:t>?</a:t>
            </a:r>
          </a:p>
          <a:p>
            <a:pPr marL="0" indent="0">
              <a:buNone/>
            </a:pPr>
            <a:r>
              <a:rPr lang="cs-CZ" sz="1800" dirty="0" smtClean="0"/>
              <a:t>      a) </a:t>
            </a:r>
            <a:r>
              <a:rPr lang="cs-CZ" sz="1800" dirty="0" err="1"/>
              <a:t>T</a:t>
            </a:r>
            <a:r>
              <a:rPr lang="cs-CZ" sz="1800" dirty="0" err="1" smtClean="0"/>
              <a:t>he</a:t>
            </a:r>
            <a:r>
              <a:rPr lang="cs-CZ" sz="1800" dirty="0" smtClean="0"/>
              <a:t> </a:t>
            </a:r>
            <a:r>
              <a:rPr lang="cs-CZ" sz="1800" dirty="0" err="1" smtClean="0"/>
              <a:t>Pacific</a:t>
            </a:r>
            <a:r>
              <a:rPr lang="cs-CZ" sz="1800" dirty="0" smtClean="0"/>
              <a:t> and </a:t>
            </a:r>
            <a:r>
              <a:rPr lang="cs-CZ" sz="1800" dirty="0" err="1" smtClean="0"/>
              <a:t>Atlantic</a:t>
            </a:r>
            <a:r>
              <a:rPr lang="cs-CZ" sz="1800" dirty="0" smtClean="0"/>
              <a:t> </a:t>
            </a:r>
            <a:r>
              <a:rPr lang="cs-CZ" sz="1800" dirty="0" err="1" smtClean="0"/>
              <a:t>Oceans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b) </a:t>
            </a:r>
            <a:r>
              <a:rPr lang="cs-CZ" sz="1800" dirty="0" err="1" smtClean="0"/>
              <a:t>The</a:t>
            </a:r>
            <a:r>
              <a:rPr lang="cs-CZ" sz="1800" dirty="0" smtClean="0"/>
              <a:t> Indian and </a:t>
            </a:r>
            <a:r>
              <a:rPr lang="cs-CZ" sz="1800" dirty="0" err="1"/>
              <a:t>P</a:t>
            </a:r>
            <a:r>
              <a:rPr lang="cs-CZ" sz="1800" dirty="0" err="1" smtClean="0"/>
              <a:t>acific</a:t>
            </a:r>
            <a:r>
              <a:rPr lang="cs-CZ" sz="1800" dirty="0" smtClean="0"/>
              <a:t> </a:t>
            </a:r>
            <a:r>
              <a:rPr lang="cs-CZ" sz="1800" dirty="0" err="1" smtClean="0"/>
              <a:t>Oceans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c) </a:t>
            </a:r>
            <a:r>
              <a:rPr lang="cs-CZ" sz="1800" dirty="0" err="1"/>
              <a:t>T</a:t>
            </a:r>
            <a:r>
              <a:rPr lang="cs-CZ" sz="1800" dirty="0" err="1" smtClean="0"/>
              <a:t>he</a:t>
            </a:r>
            <a:r>
              <a:rPr lang="cs-CZ" sz="1800" dirty="0" smtClean="0"/>
              <a:t> </a:t>
            </a:r>
            <a:r>
              <a:rPr lang="cs-CZ" sz="1800" dirty="0"/>
              <a:t>I</a:t>
            </a:r>
            <a:r>
              <a:rPr lang="cs-CZ" sz="1800" dirty="0" smtClean="0"/>
              <a:t>ndian and </a:t>
            </a:r>
            <a:r>
              <a:rPr lang="cs-CZ" sz="1800" dirty="0" err="1" smtClean="0"/>
              <a:t>Atlantic</a:t>
            </a:r>
            <a:r>
              <a:rPr lang="cs-CZ" sz="1800" dirty="0" smtClean="0"/>
              <a:t> </a:t>
            </a:r>
            <a:r>
              <a:rPr lang="cs-CZ" sz="1800" dirty="0" err="1" smtClean="0"/>
              <a:t>Oceans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b="1" dirty="0" smtClean="0"/>
              <a:t>9. </a:t>
            </a:r>
            <a:r>
              <a:rPr lang="cs-CZ" sz="1800" b="1" dirty="0" err="1" smtClean="0"/>
              <a:t>Select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correct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statement</a:t>
            </a:r>
            <a:r>
              <a:rPr lang="cs-CZ" sz="1800" b="1" dirty="0" smtClean="0"/>
              <a:t>:</a:t>
            </a:r>
          </a:p>
          <a:p>
            <a:pPr marL="0" indent="0">
              <a:buNone/>
            </a:pPr>
            <a:r>
              <a:rPr lang="cs-CZ" sz="1800" dirty="0" smtClean="0"/>
              <a:t>      a) At </a:t>
            </a:r>
            <a:r>
              <a:rPr lang="cs-CZ" sz="1800" dirty="0" err="1" smtClean="0"/>
              <a:t>first</a:t>
            </a:r>
            <a:r>
              <a:rPr lang="cs-CZ" sz="1800" dirty="0" smtClean="0"/>
              <a:t>, Melbourne </a:t>
            </a:r>
            <a:r>
              <a:rPr lang="cs-CZ" sz="1800" dirty="0" err="1" smtClean="0"/>
              <a:t>was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capital</a:t>
            </a:r>
            <a:r>
              <a:rPr lang="cs-CZ" sz="1800" dirty="0" smtClean="0"/>
              <a:t> and in 1927 </a:t>
            </a:r>
            <a:r>
              <a:rPr lang="cs-CZ" sz="1800" dirty="0" err="1" smtClean="0"/>
              <a:t>it</a:t>
            </a:r>
            <a:r>
              <a:rPr lang="cs-CZ" sz="1800" dirty="0" smtClean="0"/>
              <a:t> </a:t>
            </a:r>
            <a:r>
              <a:rPr lang="cs-CZ" sz="1800" dirty="0" err="1" smtClean="0"/>
              <a:t>was</a:t>
            </a:r>
            <a:r>
              <a:rPr lang="cs-CZ" sz="1800" dirty="0" smtClean="0"/>
              <a:t> </a:t>
            </a:r>
            <a:r>
              <a:rPr lang="cs-CZ" sz="1800" dirty="0" err="1" smtClean="0"/>
              <a:t>succeeded</a:t>
            </a:r>
            <a:r>
              <a:rPr lang="cs-CZ" sz="1800" dirty="0" smtClean="0"/>
              <a:t> by Canberra.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b) At </a:t>
            </a:r>
            <a:r>
              <a:rPr lang="cs-CZ" sz="1800" dirty="0" err="1" smtClean="0"/>
              <a:t>first</a:t>
            </a:r>
            <a:r>
              <a:rPr lang="cs-CZ" sz="1800" dirty="0" smtClean="0"/>
              <a:t>, Sydney </a:t>
            </a:r>
            <a:r>
              <a:rPr lang="cs-CZ" sz="1800" dirty="0" err="1" smtClean="0"/>
              <a:t>was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capital</a:t>
            </a:r>
            <a:r>
              <a:rPr lang="cs-CZ" sz="1800" dirty="0" smtClean="0"/>
              <a:t> and in 1934 </a:t>
            </a:r>
            <a:r>
              <a:rPr lang="cs-CZ" sz="1800" dirty="0" err="1" smtClean="0"/>
              <a:t>it</a:t>
            </a:r>
            <a:r>
              <a:rPr lang="cs-CZ" sz="1800" dirty="0" smtClean="0"/>
              <a:t> </a:t>
            </a:r>
            <a:r>
              <a:rPr lang="cs-CZ" sz="1800" dirty="0" err="1" smtClean="0"/>
              <a:t>was</a:t>
            </a:r>
            <a:r>
              <a:rPr lang="cs-CZ" sz="1800" dirty="0" smtClean="0"/>
              <a:t> </a:t>
            </a:r>
            <a:r>
              <a:rPr lang="cs-CZ" sz="1800" dirty="0" err="1" smtClean="0"/>
              <a:t>succeeded</a:t>
            </a:r>
            <a:r>
              <a:rPr lang="cs-CZ" sz="1800" dirty="0" smtClean="0"/>
              <a:t> by Melbourne.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c) Canberra has </a:t>
            </a:r>
            <a:r>
              <a:rPr lang="cs-CZ" sz="1800" dirty="0" err="1" smtClean="0"/>
              <a:t>been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only</a:t>
            </a:r>
            <a:r>
              <a:rPr lang="cs-CZ" sz="1800" dirty="0" smtClean="0"/>
              <a:t> </a:t>
            </a:r>
            <a:r>
              <a:rPr lang="cs-CZ" sz="1800" dirty="0" err="1" smtClean="0"/>
              <a:t>capital</a:t>
            </a:r>
            <a:r>
              <a:rPr lang="cs-CZ" sz="1800" dirty="0" smtClean="0"/>
              <a:t> city in </a:t>
            </a:r>
            <a:r>
              <a:rPr lang="cs-CZ" sz="1800" dirty="0" err="1" smtClean="0"/>
              <a:t>Australian</a:t>
            </a:r>
            <a:r>
              <a:rPr lang="cs-CZ" sz="1800" dirty="0" smtClean="0"/>
              <a:t> </a:t>
            </a:r>
            <a:r>
              <a:rPr lang="cs-CZ" sz="1800" dirty="0" err="1" smtClean="0"/>
              <a:t>history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b="1" dirty="0" smtClean="0"/>
              <a:t>10. </a:t>
            </a:r>
            <a:r>
              <a:rPr lang="cs-CZ" sz="1800" b="1" dirty="0" err="1" smtClean="0"/>
              <a:t>Which</a:t>
            </a:r>
            <a:r>
              <a:rPr lang="cs-CZ" sz="1800" b="1" dirty="0" smtClean="0"/>
              <a:t> are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most </a:t>
            </a:r>
            <a:r>
              <a:rPr lang="cs-CZ" sz="1800" b="1" dirty="0" err="1" smtClean="0"/>
              <a:t>popular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sports</a:t>
            </a:r>
            <a:r>
              <a:rPr lang="cs-CZ" sz="1800" b="1" dirty="0" smtClean="0"/>
              <a:t> in </a:t>
            </a:r>
            <a:r>
              <a:rPr lang="cs-CZ" sz="1800" b="1" dirty="0" err="1" smtClean="0"/>
              <a:t>Australia</a:t>
            </a:r>
            <a:r>
              <a:rPr lang="cs-CZ" sz="1800" b="1" dirty="0" smtClean="0"/>
              <a:t>?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a) surfing and </a:t>
            </a:r>
            <a:r>
              <a:rPr lang="cs-CZ" sz="1800" dirty="0" err="1" smtClean="0"/>
              <a:t>rugby</a:t>
            </a:r>
            <a:r>
              <a:rPr lang="cs-CZ" sz="1800" dirty="0" smtClean="0"/>
              <a:t>       b) </a:t>
            </a:r>
            <a:r>
              <a:rPr lang="cs-CZ" sz="1800" dirty="0" err="1" smtClean="0"/>
              <a:t>cricket</a:t>
            </a:r>
            <a:r>
              <a:rPr lang="cs-CZ" sz="1800" dirty="0" smtClean="0"/>
              <a:t> and </a:t>
            </a:r>
            <a:r>
              <a:rPr lang="cs-CZ" sz="1800" dirty="0" err="1" smtClean="0"/>
              <a:t>tennis</a:t>
            </a:r>
            <a:r>
              <a:rPr lang="cs-CZ" sz="1800" dirty="0" smtClean="0"/>
              <a:t>            c) </a:t>
            </a:r>
            <a:r>
              <a:rPr lang="cs-CZ" sz="1800" dirty="0" err="1" smtClean="0"/>
              <a:t>swimming</a:t>
            </a:r>
            <a:r>
              <a:rPr lang="cs-CZ" sz="1800" dirty="0" smtClean="0"/>
              <a:t> and </a:t>
            </a:r>
            <a:r>
              <a:rPr lang="cs-CZ" sz="1800" dirty="0" err="1" smtClean="0"/>
              <a:t>horse</a:t>
            </a:r>
            <a:r>
              <a:rPr lang="cs-CZ" sz="1800" dirty="0" smtClean="0"/>
              <a:t> </a:t>
            </a:r>
            <a:r>
              <a:rPr lang="cs-CZ" sz="1800" dirty="0" err="1" smtClean="0"/>
              <a:t>racing</a:t>
            </a:r>
            <a:r>
              <a:rPr lang="cs-CZ" sz="1800" dirty="0" smtClean="0"/>
              <a:t> </a:t>
            </a:r>
          </a:p>
          <a:p>
            <a:pPr>
              <a:buAutoNum type="arabicPeriod" startAt="9"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</a:t>
            </a:r>
          </a:p>
        </p:txBody>
      </p:sp>
    </p:spTree>
    <p:extLst>
      <p:ext uri="{BB962C8B-B14F-4D97-AF65-F5344CB8AC3E}">
        <p14:creationId xmlns:p14="http://schemas.microsoft.com/office/powerpoint/2010/main" val="948489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-243408"/>
            <a:ext cx="8229600" cy="1143000"/>
          </a:xfrm>
        </p:spPr>
        <p:txBody>
          <a:bodyPr/>
          <a:lstStyle/>
          <a:p>
            <a:r>
              <a:rPr lang="cs-CZ" dirty="0" err="1" smtClean="0"/>
              <a:t>Quiz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20688"/>
            <a:ext cx="8157592" cy="612068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1800" b="1" dirty="0" smtClean="0"/>
              <a:t>6. </a:t>
            </a:r>
            <a:r>
              <a:rPr lang="cs-CZ" sz="1800" b="1" dirty="0" err="1" smtClean="0"/>
              <a:t>Why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date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of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September</a:t>
            </a:r>
            <a:r>
              <a:rPr lang="cs-CZ" sz="1800" b="1" dirty="0" smtClean="0"/>
              <a:t> 17, 1900 </a:t>
            </a:r>
            <a:r>
              <a:rPr lang="cs-CZ" sz="1800" b="1" dirty="0" err="1" smtClean="0"/>
              <a:t>important</a:t>
            </a:r>
            <a:r>
              <a:rPr lang="cs-CZ" sz="1800" b="1" dirty="0" smtClean="0"/>
              <a:t> in </a:t>
            </a:r>
            <a:r>
              <a:rPr lang="cs-CZ" sz="1800" b="1" dirty="0" err="1" smtClean="0"/>
              <a:t>Australian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history</a:t>
            </a:r>
            <a:r>
              <a:rPr lang="cs-CZ" sz="1800" dirty="0" smtClean="0"/>
              <a:t>?</a:t>
            </a:r>
          </a:p>
          <a:p>
            <a:pPr marL="0" indent="0">
              <a:buNone/>
            </a:pPr>
            <a:r>
              <a:rPr lang="cs-CZ" sz="1800" dirty="0" smtClean="0"/>
              <a:t>      a) King George VI </a:t>
            </a:r>
            <a:r>
              <a:rPr lang="cs-CZ" sz="1800" dirty="0" err="1" smtClean="0"/>
              <a:t>announced</a:t>
            </a:r>
            <a:r>
              <a:rPr lang="cs-CZ" sz="1800" dirty="0" smtClean="0"/>
              <a:t> </a:t>
            </a:r>
            <a:r>
              <a:rPr lang="cs-CZ" sz="1800" dirty="0" err="1" smtClean="0"/>
              <a:t>that</a:t>
            </a:r>
            <a:r>
              <a:rPr lang="cs-CZ" sz="1800" dirty="0" smtClean="0"/>
              <a:t> </a:t>
            </a:r>
            <a:r>
              <a:rPr lang="cs-CZ" sz="1800" dirty="0" err="1" smtClean="0"/>
              <a:t>Australia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leaving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British</a:t>
            </a:r>
            <a:r>
              <a:rPr lang="cs-CZ" sz="1800" dirty="0" smtClean="0"/>
              <a:t> </a:t>
            </a:r>
            <a:r>
              <a:rPr lang="cs-CZ" sz="1800" dirty="0" err="1" smtClean="0"/>
              <a:t>Commonwealth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b)</a:t>
            </a:r>
            <a:r>
              <a:rPr lang="cs-CZ" sz="1800" dirty="0" err="1" smtClean="0"/>
              <a:t>Queen</a:t>
            </a:r>
            <a:r>
              <a:rPr lang="cs-CZ" sz="1800" dirty="0" smtClean="0"/>
              <a:t> Elizabeth I </a:t>
            </a:r>
            <a:r>
              <a:rPr lang="cs-CZ" sz="1800" dirty="0" err="1" smtClean="0"/>
              <a:t>announced</a:t>
            </a:r>
            <a:r>
              <a:rPr lang="cs-CZ" sz="1800" dirty="0" smtClean="0"/>
              <a:t> </a:t>
            </a:r>
            <a:r>
              <a:rPr lang="cs-CZ" sz="1800" dirty="0" err="1" smtClean="0"/>
              <a:t>that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Commonwealth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Australia</a:t>
            </a:r>
            <a:r>
              <a:rPr lang="cs-CZ" sz="1800" dirty="0" smtClean="0"/>
              <a:t> </a:t>
            </a:r>
            <a:r>
              <a:rPr lang="cs-CZ" sz="1800" dirty="0" err="1" smtClean="0"/>
              <a:t>will</a:t>
            </a:r>
            <a:r>
              <a:rPr lang="cs-CZ" sz="1800" dirty="0" smtClean="0"/>
              <a:t> </a:t>
            </a:r>
            <a:r>
              <a:rPr lang="cs-CZ" sz="1800" dirty="0" err="1" smtClean="0"/>
              <a:t>be</a:t>
            </a:r>
            <a:r>
              <a:rPr lang="cs-CZ" sz="1800" dirty="0" smtClean="0"/>
              <a:t> 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   </a:t>
            </a:r>
            <a:r>
              <a:rPr lang="cs-CZ" sz="1800" dirty="0" err="1" smtClean="0"/>
              <a:t>recognized</a:t>
            </a:r>
            <a:r>
              <a:rPr lang="cs-CZ" sz="1800" dirty="0" smtClean="0"/>
              <a:t> on </a:t>
            </a:r>
            <a:r>
              <a:rPr lang="cs-CZ" sz="1800" dirty="0" err="1" smtClean="0"/>
              <a:t>January</a:t>
            </a:r>
            <a:r>
              <a:rPr lang="cs-CZ" sz="1800" dirty="0" smtClean="0"/>
              <a:t> 1, 1901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</a:t>
            </a:r>
            <a:r>
              <a:rPr lang="cs-CZ" sz="1800" dirty="0" smtClean="0">
                <a:solidFill>
                  <a:srgbClr val="FF0000"/>
                </a:solidFill>
              </a:rPr>
              <a:t>c)</a:t>
            </a: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Queen</a:t>
            </a:r>
            <a:r>
              <a:rPr lang="cs-CZ" sz="1800" dirty="0" smtClean="0">
                <a:solidFill>
                  <a:srgbClr val="FF0000"/>
                </a:solidFill>
              </a:rPr>
              <a:t>  Victoria  </a:t>
            </a:r>
            <a:r>
              <a:rPr lang="cs-CZ" sz="1800" dirty="0" err="1">
                <a:solidFill>
                  <a:srgbClr val="FF0000"/>
                </a:solidFill>
              </a:rPr>
              <a:t>announced</a:t>
            </a: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err="1">
                <a:solidFill>
                  <a:srgbClr val="FF0000"/>
                </a:solidFill>
              </a:rPr>
              <a:t>that</a:t>
            </a: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err="1">
                <a:solidFill>
                  <a:srgbClr val="FF0000"/>
                </a:solidFill>
              </a:rPr>
              <a:t>the</a:t>
            </a: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err="1">
                <a:solidFill>
                  <a:srgbClr val="FF0000"/>
                </a:solidFill>
              </a:rPr>
              <a:t>Commonwealth</a:t>
            </a: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err="1">
                <a:solidFill>
                  <a:srgbClr val="FF0000"/>
                </a:solidFill>
              </a:rPr>
              <a:t>of</a:t>
            </a: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err="1">
                <a:solidFill>
                  <a:srgbClr val="FF0000"/>
                </a:solidFill>
              </a:rPr>
              <a:t>Australia</a:t>
            </a: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err="1">
                <a:solidFill>
                  <a:srgbClr val="FF0000"/>
                </a:solidFill>
              </a:rPr>
              <a:t>will</a:t>
            </a: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err="1">
                <a:solidFill>
                  <a:srgbClr val="FF0000"/>
                </a:solidFill>
              </a:rPr>
              <a:t>be</a:t>
            </a:r>
            <a:r>
              <a:rPr lang="cs-CZ" sz="1800" dirty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1800" dirty="0">
                <a:solidFill>
                  <a:srgbClr val="FF0000"/>
                </a:solidFill>
              </a:rPr>
              <a:t>          </a:t>
            </a:r>
            <a:r>
              <a:rPr lang="cs-CZ" sz="1800" dirty="0" err="1">
                <a:solidFill>
                  <a:srgbClr val="FF0000"/>
                </a:solidFill>
              </a:rPr>
              <a:t>recognized</a:t>
            </a:r>
            <a:r>
              <a:rPr lang="cs-CZ" sz="1800" dirty="0">
                <a:solidFill>
                  <a:srgbClr val="FF0000"/>
                </a:solidFill>
              </a:rPr>
              <a:t> on </a:t>
            </a:r>
            <a:r>
              <a:rPr lang="cs-CZ" sz="1800" dirty="0" err="1">
                <a:solidFill>
                  <a:srgbClr val="FF0000"/>
                </a:solidFill>
              </a:rPr>
              <a:t>January</a:t>
            </a:r>
            <a:r>
              <a:rPr lang="cs-CZ" sz="1800" dirty="0">
                <a:solidFill>
                  <a:srgbClr val="FF0000"/>
                </a:solidFill>
              </a:rPr>
              <a:t> 1, </a:t>
            </a:r>
            <a:r>
              <a:rPr lang="cs-CZ" sz="1800" dirty="0" smtClean="0">
                <a:solidFill>
                  <a:srgbClr val="FF0000"/>
                </a:solidFill>
              </a:rPr>
              <a:t>1901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b="1" dirty="0" smtClean="0"/>
              <a:t>7. </a:t>
            </a:r>
            <a:r>
              <a:rPr lang="cs-CZ" sz="1800" b="1" dirty="0" err="1" smtClean="0"/>
              <a:t>What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name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of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original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inhabitants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of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Australia</a:t>
            </a:r>
            <a:r>
              <a:rPr lang="cs-CZ" sz="1800" b="1" dirty="0" smtClean="0"/>
              <a:t>?</a:t>
            </a:r>
          </a:p>
          <a:p>
            <a:pPr marL="0" indent="0">
              <a:buNone/>
            </a:pPr>
            <a:r>
              <a:rPr lang="cs-CZ" sz="1800" dirty="0" smtClean="0"/>
              <a:t>      a)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Inuits</a:t>
            </a:r>
            <a:r>
              <a:rPr lang="cs-CZ" sz="1800" dirty="0" smtClean="0"/>
              <a:t>            b)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Maoris</a:t>
            </a:r>
            <a:r>
              <a:rPr lang="cs-CZ" sz="1800" dirty="0" smtClean="0"/>
              <a:t>               </a:t>
            </a:r>
            <a:r>
              <a:rPr lang="cs-CZ" sz="1800" dirty="0" smtClean="0">
                <a:solidFill>
                  <a:srgbClr val="FF0000"/>
                </a:solidFill>
              </a:rPr>
              <a:t> c) </a:t>
            </a:r>
            <a:r>
              <a:rPr lang="cs-CZ" sz="1800" dirty="0" err="1" smtClean="0">
                <a:solidFill>
                  <a:srgbClr val="FF0000"/>
                </a:solidFill>
              </a:rPr>
              <a:t>the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Aborigines</a:t>
            </a:r>
            <a:endParaRPr lang="cs-CZ" sz="1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b="1" dirty="0" smtClean="0"/>
              <a:t>8. </a:t>
            </a:r>
            <a:r>
              <a:rPr lang="cs-CZ" sz="1800" b="1" dirty="0" err="1" smtClean="0"/>
              <a:t>What</a:t>
            </a:r>
            <a:r>
              <a:rPr lang="cs-CZ" sz="1800" b="1" dirty="0" smtClean="0"/>
              <a:t> are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names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of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oceans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which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surround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Australian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continent</a:t>
            </a:r>
            <a:r>
              <a:rPr lang="cs-CZ" sz="1800" b="1" dirty="0" smtClean="0"/>
              <a:t>?</a:t>
            </a:r>
          </a:p>
          <a:p>
            <a:pPr marL="0" indent="0">
              <a:buNone/>
            </a:pPr>
            <a:r>
              <a:rPr lang="cs-CZ" sz="1800" dirty="0" smtClean="0"/>
              <a:t>      a) </a:t>
            </a:r>
            <a:r>
              <a:rPr lang="cs-CZ" sz="1800" dirty="0" err="1"/>
              <a:t>T</a:t>
            </a:r>
            <a:r>
              <a:rPr lang="cs-CZ" sz="1800" dirty="0" err="1" smtClean="0"/>
              <a:t>he</a:t>
            </a:r>
            <a:r>
              <a:rPr lang="cs-CZ" sz="1800" dirty="0" smtClean="0"/>
              <a:t> </a:t>
            </a:r>
            <a:r>
              <a:rPr lang="cs-CZ" sz="1800" dirty="0" err="1" smtClean="0"/>
              <a:t>Pacific</a:t>
            </a:r>
            <a:r>
              <a:rPr lang="cs-CZ" sz="1800" dirty="0" smtClean="0"/>
              <a:t> and </a:t>
            </a:r>
            <a:r>
              <a:rPr lang="cs-CZ" sz="1800" dirty="0" err="1" smtClean="0"/>
              <a:t>Atlantic</a:t>
            </a:r>
            <a:r>
              <a:rPr lang="cs-CZ" sz="1800" dirty="0" smtClean="0"/>
              <a:t> </a:t>
            </a:r>
            <a:r>
              <a:rPr lang="cs-CZ" sz="1800" dirty="0" err="1" smtClean="0"/>
              <a:t>Oceans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</a:t>
            </a:r>
            <a:r>
              <a:rPr lang="cs-CZ" sz="1800" dirty="0" smtClean="0">
                <a:solidFill>
                  <a:srgbClr val="FF0000"/>
                </a:solidFill>
              </a:rPr>
              <a:t>b) </a:t>
            </a:r>
            <a:r>
              <a:rPr lang="cs-CZ" sz="1800" dirty="0" err="1" smtClean="0">
                <a:solidFill>
                  <a:srgbClr val="FF0000"/>
                </a:solidFill>
              </a:rPr>
              <a:t>The</a:t>
            </a:r>
            <a:r>
              <a:rPr lang="cs-CZ" sz="1800" dirty="0" smtClean="0">
                <a:solidFill>
                  <a:srgbClr val="FF0000"/>
                </a:solidFill>
              </a:rPr>
              <a:t> Indian and </a:t>
            </a:r>
            <a:r>
              <a:rPr lang="cs-CZ" sz="1800" dirty="0" err="1">
                <a:solidFill>
                  <a:srgbClr val="FF0000"/>
                </a:solidFill>
              </a:rPr>
              <a:t>P</a:t>
            </a:r>
            <a:r>
              <a:rPr lang="cs-CZ" sz="1800" dirty="0" err="1" smtClean="0">
                <a:solidFill>
                  <a:srgbClr val="FF0000"/>
                </a:solidFill>
              </a:rPr>
              <a:t>acific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Oceans</a:t>
            </a:r>
            <a:endParaRPr lang="cs-CZ" sz="1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c) </a:t>
            </a:r>
            <a:r>
              <a:rPr lang="cs-CZ" sz="1800" dirty="0" err="1"/>
              <a:t>T</a:t>
            </a:r>
            <a:r>
              <a:rPr lang="cs-CZ" sz="1800" dirty="0" err="1" smtClean="0"/>
              <a:t>he</a:t>
            </a:r>
            <a:r>
              <a:rPr lang="cs-CZ" sz="1800" dirty="0" smtClean="0"/>
              <a:t> </a:t>
            </a:r>
            <a:r>
              <a:rPr lang="cs-CZ" sz="1800" dirty="0"/>
              <a:t>I</a:t>
            </a:r>
            <a:r>
              <a:rPr lang="cs-CZ" sz="1800" dirty="0" smtClean="0"/>
              <a:t>ndian and </a:t>
            </a:r>
            <a:r>
              <a:rPr lang="cs-CZ" sz="1800" dirty="0" err="1" smtClean="0"/>
              <a:t>Atlantic</a:t>
            </a:r>
            <a:r>
              <a:rPr lang="cs-CZ" sz="1800" dirty="0" smtClean="0"/>
              <a:t> </a:t>
            </a:r>
            <a:r>
              <a:rPr lang="cs-CZ" sz="1800" dirty="0" err="1" smtClean="0"/>
              <a:t>Oceans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b="1" dirty="0" smtClean="0"/>
              <a:t>9. </a:t>
            </a:r>
            <a:r>
              <a:rPr lang="cs-CZ" sz="1800" b="1" dirty="0" err="1" smtClean="0"/>
              <a:t>Select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correct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statement</a:t>
            </a:r>
            <a:r>
              <a:rPr lang="cs-CZ" sz="1800" b="1" dirty="0" smtClean="0"/>
              <a:t>: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      a) At </a:t>
            </a:r>
            <a:r>
              <a:rPr lang="cs-CZ" sz="1800" dirty="0" err="1" smtClean="0">
                <a:solidFill>
                  <a:srgbClr val="FF0000"/>
                </a:solidFill>
              </a:rPr>
              <a:t>first</a:t>
            </a:r>
            <a:r>
              <a:rPr lang="cs-CZ" sz="1800" dirty="0" smtClean="0">
                <a:solidFill>
                  <a:srgbClr val="FF0000"/>
                </a:solidFill>
              </a:rPr>
              <a:t>, Melbourne </a:t>
            </a:r>
            <a:r>
              <a:rPr lang="cs-CZ" sz="1800" dirty="0" err="1" smtClean="0">
                <a:solidFill>
                  <a:srgbClr val="FF0000"/>
                </a:solidFill>
              </a:rPr>
              <a:t>was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the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capital</a:t>
            </a:r>
            <a:r>
              <a:rPr lang="cs-CZ" sz="1800" dirty="0" smtClean="0">
                <a:solidFill>
                  <a:srgbClr val="FF0000"/>
                </a:solidFill>
              </a:rPr>
              <a:t> and in 1927 </a:t>
            </a:r>
            <a:r>
              <a:rPr lang="cs-CZ" sz="1800" dirty="0" err="1" smtClean="0">
                <a:solidFill>
                  <a:srgbClr val="FF0000"/>
                </a:solidFill>
              </a:rPr>
              <a:t>it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was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succeeded</a:t>
            </a:r>
            <a:r>
              <a:rPr lang="cs-CZ" sz="1800" dirty="0" smtClean="0">
                <a:solidFill>
                  <a:srgbClr val="FF0000"/>
                </a:solidFill>
              </a:rPr>
              <a:t> by Canberra.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b) At </a:t>
            </a:r>
            <a:r>
              <a:rPr lang="cs-CZ" sz="1800" dirty="0" err="1" smtClean="0"/>
              <a:t>first</a:t>
            </a:r>
            <a:r>
              <a:rPr lang="cs-CZ" sz="1800" dirty="0" smtClean="0"/>
              <a:t>, Sydney </a:t>
            </a:r>
            <a:r>
              <a:rPr lang="cs-CZ" sz="1800" dirty="0" err="1" smtClean="0"/>
              <a:t>was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capital</a:t>
            </a:r>
            <a:r>
              <a:rPr lang="cs-CZ" sz="1800" dirty="0" smtClean="0"/>
              <a:t> and in 1934 </a:t>
            </a:r>
            <a:r>
              <a:rPr lang="cs-CZ" sz="1800" dirty="0" err="1" smtClean="0"/>
              <a:t>it</a:t>
            </a:r>
            <a:r>
              <a:rPr lang="cs-CZ" sz="1800" dirty="0" smtClean="0"/>
              <a:t> </a:t>
            </a:r>
            <a:r>
              <a:rPr lang="cs-CZ" sz="1800" dirty="0" err="1" smtClean="0"/>
              <a:t>was</a:t>
            </a:r>
            <a:r>
              <a:rPr lang="cs-CZ" sz="1800" dirty="0" smtClean="0"/>
              <a:t> </a:t>
            </a:r>
            <a:r>
              <a:rPr lang="cs-CZ" sz="1800" dirty="0" err="1" smtClean="0"/>
              <a:t>succeeded</a:t>
            </a:r>
            <a:r>
              <a:rPr lang="cs-CZ" sz="1800" dirty="0" smtClean="0"/>
              <a:t> by Melbourne.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c) Canberra has </a:t>
            </a:r>
            <a:r>
              <a:rPr lang="cs-CZ" sz="1800" dirty="0" err="1" smtClean="0"/>
              <a:t>been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only</a:t>
            </a:r>
            <a:r>
              <a:rPr lang="cs-CZ" sz="1800" dirty="0" smtClean="0"/>
              <a:t> </a:t>
            </a:r>
            <a:r>
              <a:rPr lang="cs-CZ" sz="1800" dirty="0" err="1" smtClean="0"/>
              <a:t>capital</a:t>
            </a:r>
            <a:r>
              <a:rPr lang="cs-CZ" sz="1800" dirty="0" smtClean="0"/>
              <a:t> city in </a:t>
            </a:r>
            <a:r>
              <a:rPr lang="cs-CZ" sz="1800" dirty="0" err="1" smtClean="0"/>
              <a:t>Australian</a:t>
            </a:r>
            <a:r>
              <a:rPr lang="cs-CZ" sz="1800" dirty="0" smtClean="0"/>
              <a:t> </a:t>
            </a:r>
            <a:r>
              <a:rPr lang="cs-CZ" sz="1800" dirty="0" err="1" smtClean="0"/>
              <a:t>history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b="1" dirty="0" smtClean="0"/>
              <a:t>10. </a:t>
            </a:r>
            <a:r>
              <a:rPr lang="cs-CZ" sz="1800" b="1" dirty="0" err="1" smtClean="0"/>
              <a:t>Which</a:t>
            </a:r>
            <a:r>
              <a:rPr lang="cs-CZ" sz="1800" b="1" dirty="0" smtClean="0"/>
              <a:t> are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most </a:t>
            </a:r>
            <a:r>
              <a:rPr lang="cs-CZ" sz="1800" b="1" dirty="0" err="1" smtClean="0"/>
              <a:t>popular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sports</a:t>
            </a:r>
            <a:r>
              <a:rPr lang="cs-CZ" sz="1800" b="1" dirty="0" smtClean="0"/>
              <a:t> in </a:t>
            </a:r>
            <a:r>
              <a:rPr lang="cs-CZ" sz="1800" b="1" dirty="0" err="1" smtClean="0"/>
              <a:t>Australia</a:t>
            </a:r>
            <a:r>
              <a:rPr lang="cs-CZ" sz="1800" b="1" dirty="0" smtClean="0"/>
              <a:t>?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</a:t>
            </a:r>
            <a:r>
              <a:rPr lang="cs-CZ" sz="1800" dirty="0" smtClean="0">
                <a:solidFill>
                  <a:srgbClr val="FF0000"/>
                </a:solidFill>
              </a:rPr>
              <a:t>a) surfing and </a:t>
            </a:r>
            <a:r>
              <a:rPr lang="cs-CZ" sz="1800" dirty="0" err="1" smtClean="0">
                <a:solidFill>
                  <a:srgbClr val="FF0000"/>
                </a:solidFill>
              </a:rPr>
              <a:t>rugby</a:t>
            </a:r>
            <a:r>
              <a:rPr lang="cs-CZ" sz="1800" dirty="0" smtClean="0">
                <a:solidFill>
                  <a:srgbClr val="FF0000"/>
                </a:solidFill>
              </a:rPr>
              <a:t>       </a:t>
            </a:r>
            <a:r>
              <a:rPr lang="cs-CZ" sz="1800" dirty="0" smtClean="0"/>
              <a:t>b) </a:t>
            </a:r>
            <a:r>
              <a:rPr lang="cs-CZ" sz="1800" dirty="0" err="1" smtClean="0"/>
              <a:t>cricket</a:t>
            </a:r>
            <a:r>
              <a:rPr lang="cs-CZ" sz="1800" dirty="0" smtClean="0"/>
              <a:t> and </a:t>
            </a:r>
            <a:r>
              <a:rPr lang="cs-CZ" sz="1800" dirty="0" err="1" smtClean="0"/>
              <a:t>tennis</a:t>
            </a:r>
            <a:r>
              <a:rPr lang="cs-CZ" sz="1800" dirty="0" smtClean="0"/>
              <a:t>            c) </a:t>
            </a:r>
            <a:r>
              <a:rPr lang="cs-CZ" sz="1800" dirty="0" err="1" smtClean="0"/>
              <a:t>swimming</a:t>
            </a:r>
            <a:r>
              <a:rPr lang="cs-CZ" sz="1800" dirty="0" smtClean="0"/>
              <a:t> and </a:t>
            </a:r>
            <a:r>
              <a:rPr lang="cs-CZ" sz="1800" dirty="0" err="1" smtClean="0"/>
              <a:t>horse</a:t>
            </a:r>
            <a:r>
              <a:rPr lang="cs-CZ" sz="1800" dirty="0" smtClean="0"/>
              <a:t> </a:t>
            </a:r>
            <a:r>
              <a:rPr lang="cs-CZ" sz="1800" dirty="0" err="1" smtClean="0"/>
              <a:t>racing</a:t>
            </a:r>
            <a:r>
              <a:rPr lang="cs-CZ" sz="1800" dirty="0" smtClean="0"/>
              <a:t> </a:t>
            </a:r>
          </a:p>
          <a:p>
            <a:pPr>
              <a:buAutoNum type="arabicPeriod" startAt="9"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</a:t>
            </a:r>
          </a:p>
        </p:txBody>
      </p:sp>
    </p:spTree>
    <p:extLst>
      <p:ext uri="{BB962C8B-B14F-4D97-AF65-F5344CB8AC3E}">
        <p14:creationId xmlns:p14="http://schemas.microsoft.com/office/powerpoint/2010/main" val="1301618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-243408"/>
            <a:ext cx="8229600" cy="1143000"/>
          </a:xfrm>
        </p:spPr>
        <p:txBody>
          <a:bodyPr/>
          <a:lstStyle/>
          <a:p>
            <a:r>
              <a:rPr lang="cs-CZ" dirty="0" err="1" smtClean="0"/>
              <a:t>Quiz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847" y="548680"/>
            <a:ext cx="8157592" cy="6120680"/>
          </a:xfrm>
        </p:spPr>
        <p:txBody>
          <a:bodyPr>
            <a:normAutofit lnSpcReduction="10000"/>
          </a:bodyPr>
          <a:lstStyle/>
          <a:p>
            <a:pPr>
              <a:buAutoNum type="arabicPeriod" startAt="9"/>
            </a:pPr>
            <a:endParaRPr lang="cs-CZ" sz="1800" dirty="0"/>
          </a:p>
          <a:p>
            <a:pPr marL="0" indent="0">
              <a:buNone/>
            </a:pPr>
            <a:r>
              <a:rPr lang="cs-CZ" sz="1800" b="1" dirty="0" smtClean="0"/>
              <a:t>11.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school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year</a:t>
            </a:r>
            <a:r>
              <a:rPr lang="cs-CZ" sz="1800" b="1" dirty="0" smtClean="0"/>
              <a:t> in </a:t>
            </a:r>
            <a:r>
              <a:rPr lang="cs-CZ" sz="1800" b="1" dirty="0" err="1" smtClean="0"/>
              <a:t>Australia</a:t>
            </a:r>
            <a:r>
              <a:rPr lang="cs-CZ" sz="1800" b="1" dirty="0" smtClean="0"/>
              <a:t> …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a) </a:t>
            </a:r>
            <a:r>
              <a:rPr lang="cs-CZ" sz="1800" dirty="0" err="1" smtClean="0"/>
              <a:t>starts</a:t>
            </a:r>
            <a:r>
              <a:rPr lang="cs-CZ" sz="1800" dirty="0" smtClean="0"/>
              <a:t> </a:t>
            </a:r>
            <a:r>
              <a:rPr lang="cs-CZ" sz="1800" dirty="0" err="1" smtClean="0"/>
              <a:t>at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end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January</a:t>
            </a:r>
            <a:r>
              <a:rPr lang="cs-CZ" sz="1800" dirty="0" smtClean="0"/>
              <a:t> /</a:t>
            </a:r>
            <a:r>
              <a:rPr lang="cs-CZ" sz="1800" dirty="0" err="1" smtClean="0"/>
              <a:t>beginning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February</a:t>
            </a:r>
            <a:r>
              <a:rPr lang="cs-CZ" sz="1800" dirty="0" smtClean="0"/>
              <a:t> and </a:t>
            </a:r>
            <a:r>
              <a:rPr lang="cs-CZ" sz="1800" dirty="0" err="1" smtClean="0"/>
              <a:t>finishes</a:t>
            </a:r>
            <a:r>
              <a:rPr lang="cs-CZ" sz="1800" dirty="0" smtClean="0"/>
              <a:t> in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middle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December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b) </a:t>
            </a:r>
            <a:r>
              <a:rPr lang="cs-CZ" sz="1800" dirty="0" err="1" smtClean="0"/>
              <a:t>starts</a:t>
            </a:r>
            <a:r>
              <a:rPr lang="cs-CZ" sz="1800" dirty="0" smtClean="0"/>
              <a:t> </a:t>
            </a:r>
            <a:r>
              <a:rPr lang="cs-CZ" sz="1800" dirty="0" err="1" smtClean="0"/>
              <a:t>at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beginning</a:t>
            </a:r>
            <a:r>
              <a:rPr lang="cs-CZ" sz="1800" dirty="0" smtClean="0"/>
              <a:t> 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March</a:t>
            </a:r>
            <a:r>
              <a:rPr lang="cs-CZ" sz="1800" dirty="0" smtClean="0"/>
              <a:t> and </a:t>
            </a:r>
            <a:r>
              <a:rPr lang="cs-CZ" sz="1800" dirty="0" err="1" smtClean="0"/>
              <a:t>finishes</a:t>
            </a:r>
            <a:r>
              <a:rPr lang="cs-CZ" sz="1800" dirty="0" smtClean="0"/>
              <a:t>  </a:t>
            </a:r>
            <a:r>
              <a:rPr lang="cs-CZ" sz="1800" dirty="0" err="1" smtClean="0"/>
              <a:t>at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end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December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c) </a:t>
            </a:r>
            <a:r>
              <a:rPr lang="cs-CZ" sz="1800" dirty="0" err="1" smtClean="0"/>
              <a:t>starts</a:t>
            </a:r>
            <a:r>
              <a:rPr lang="cs-CZ" sz="1800" dirty="0" smtClean="0"/>
              <a:t> </a:t>
            </a:r>
            <a:r>
              <a:rPr lang="cs-CZ" sz="1800" dirty="0" err="1" smtClean="0"/>
              <a:t>at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beginning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September</a:t>
            </a:r>
            <a:r>
              <a:rPr lang="cs-CZ" sz="1800" dirty="0" smtClean="0"/>
              <a:t> and </a:t>
            </a:r>
            <a:r>
              <a:rPr lang="cs-CZ" sz="1800" dirty="0" err="1" smtClean="0"/>
              <a:t>finishes</a:t>
            </a:r>
            <a:r>
              <a:rPr lang="cs-CZ" sz="1800" dirty="0" smtClean="0"/>
              <a:t> </a:t>
            </a:r>
            <a:r>
              <a:rPr lang="cs-CZ" sz="1800" dirty="0" err="1" smtClean="0"/>
              <a:t>at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end </a:t>
            </a:r>
            <a:r>
              <a:rPr lang="cs-CZ" sz="1800" dirty="0" err="1" smtClean="0"/>
              <a:t>of</a:t>
            </a:r>
            <a:r>
              <a:rPr lang="cs-CZ" sz="1800" dirty="0" smtClean="0"/>
              <a:t> June</a:t>
            </a:r>
          </a:p>
          <a:p>
            <a:pPr marL="0" indent="0">
              <a:buNone/>
            </a:pPr>
            <a:r>
              <a:rPr lang="cs-CZ" sz="1800" b="1" dirty="0" smtClean="0"/>
              <a:t>12. </a:t>
            </a:r>
            <a:r>
              <a:rPr lang="cs-CZ" sz="1800" b="1" dirty="0" err="1" smtClean="0"/>
              <a:t>Who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head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of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Australia</a:t>
            </a:r>
            <a:r>
              <a:rPr lang="cs-CZ" sz="1800" b="1" dirty="0" smtClean="0"/>
              <a:t>?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a) </a:t>
            </a:r>
            <a:r>
              <a:rPr lang="cs-CZ" sz="1800" dirty="0" err="1"/>
              <a:t>T</a:t>
            </a:r>
            <a:r>
              <a:rPr lang="cs-CZ" sz="1800" dirty="0" err="1" smtClean="0"/>
              <a:t>he</a:t>
            </a:r>
            <a:r>
              <a:rPr lang="cs-CZ" sz="1800" dirty="0" smtClean="0"/>
              <a:t> President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b)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British</a:t>
            </a:r>
            <a:r>
              <a:rPr lang="cs-CZ" sz="1800" dirty="0" smtClean="0"/>
              <a:t> </a:t>
            </a:r>
            <a:r>
              <a:rPr lang="cs-CZ" sz="1800" dirty="0" err="1" smtClean="0"/>
              <a:t>monarch</a:t>
            </a:r>
            <a:r>
              <a:rPr lang="cs-CZ" sz="1800" dirty="0" smtClean="0"/>
              <a:t> </a:t>
            </a:r>
            <a:r>
              <a:rPr lang="cs-CZ" sz="1800" dirty="0" err="1" smtClean="0"/>
              <a:t>represented</a:t>
            </a:r>
            <a:r>
              <a:rPr lang="cs-CZ" sz="1800" dirty="0" smtClean="0"/>
              <a:t> by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/>
              <a:t>G</a:t>
            </a:r>
            <a:r>
              <a:rPr lang="cs-CZ" sz="1800" dirty="0" err="1" smtClean="0"/>
              <a:t>overnor</a:t>
            </a:r>
            <a:r>
              <a:rPr lang="cs-CZ" sz="1800" dirty="0" smtClean="0"/>
              <a:t> General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c) </a:t>
            </a:r>
            <a:r>
              <a:rPr lang="cs-CZ" sz="1800" dirty="0" err="1" smtClean="0"/>
              <a:t>the</a:t>
            </a:r>
            <a:r>
              <a:rPr lang="cs-CZ" sz="1800" dirty="0" smtClean="0"/>
              <a:t> Prime </a:t>
            </a:r>
            <a:r>
              <a:rPr lang="cs-CZ" sz="1800" dirty="0" err="1" smtClean="0"/>
              <a:t>Minister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b="1" dirty="0" smtClean="0"/>
              <a:t>13. </a:t>
            </a:r>
            <a:r>
              <a:rPr lang="cs-CZ" sz="1800" b="1" dirty="0" err="1" smtClean="0"/>
              <a:t>Australian</a:t>
            </a:r>
            <a:r>
              <a:rPr lang="cs-CZ" sz="1800" b="1" dirty="0" smtClean="0"/>
              <a:t> Open ( </a:t>
            </a:r>
            <a:r>
              <a:rPr lang="cs-CZ" sz="1800" b="1" dirty="0" err="1" smtClean="0"/>
              <a:t>tennis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tournament</a:t>
            </a:r>
            <a:r>
              <a:rPr lang="cs-CZ" sz="1800" b="1" dirty="0" smtClean="0"/>
              <a:t>)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held</a:t>
            </a:r>
            <a:r>
              <a:rPr lang="cs-CZ" sz="1800" b="1" dirty="0" smtClean="0"/>
              <a:t> in….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a) Melbourne         b) Sydney               c) Perth</a:t>
            </a:r>
          </a:p>
          <a:p>
            <a:pPr marL="0" indent="0">
              <a:buNone/>
            </a:pPr>
            <a:r>
              <a:rPr lang="cs-CZ" sz="1800" b="1" dirty="0" smtClean="0"/>
              <a:t>14. </a:t>
            </a:r>
            <a:r>
              <a:rPr lang="cs-CZ" sz="1800" b="1" dirty="0" err="1" smtClean="0"/>
              <a:t>Australia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Day</a:t>
            </a:r>
            <a:r>
              <a:rPr lang="cs-CZ" sz="1800" b="1" dirty="0" smtClean="0"/>
              <a:t> (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oficial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national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day</a:t>
            </a:r>
            <a:r>
              <a:rPr lang="cs-CZ" sz="1800" b="1" dirty="0" smtClean="0"/>
              <a:t>)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celebrated</a:t>
            </a:r>
            <a:r>
              <a:rPr lang="cs-CZ" sz="1800" b="1" dirty="0" smtClean="0"/>
              <a:t> on :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a)</a:t>
            </a:r>
            <a:r>
              <a:rPr lang="cs-CZ" sz="1800" dirty="0" err="1" smtClean="0"/>
              <a:t>January</a:t>
            </a:r>
            <a:r>
              <a:rPr lang="cs-CZ" sz="1800" dirty="0" smtClean="0"/>
              <a:t>, 26          b) </a:t>
            </a:r>
            <a:r>
              <a:rPr lang="cs-CZ" sz="1800" dirty="0" err="1" smtClean="0"/>
              <a:t>January</a:t>
            </a:r>
            <a:r>
              <a:rPr lang="cs-CZ" sz="1800" dirty="0" smtClean="0"/>
              <a:t>, 1          c) </a:t>
            </a:r>
            <a:r>
              <a:rPr lang="cs-CZ" sz="1800" dirty="0" err="1" smtClean="0"/>
              <a:t>December</a:t>
            </a:r>
            <a:r>
              <a:rPr lang="cs-CZ" sz="1800" dirty="0" smtClean="0"/>
              <a:t>, 24</a:t>
            </a:r>
          </a:p>
          <a:p>
            <a:pPr marL="0" indent="0">
              <a:buNone/>
            </a:pPr>
            <a:r>
              <a:rPr lang="cs-CZ" sz="1800" b="1" dirty="0" smtClean="0"/>
              <a:t>15. </a:t>
            </a:r>
            <a:r>
              <a:rPr lang="cs-CZ" sz="1800" b="1" dirty="0" err="1" smtClean="0"/>
              <a:t>Vegemite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: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a) a </a:t>
            </a:r>
            <a:r>
              <a:rPr lang="cs-CZ" sz="1800" dirty="0" err="1" smtClean="0"/>
              <a:t>popular</a:t>
            </a:r>
            <a:r>
              <a:rPr lang="cs-CZ" sz="1800" dirty="0" smtClean="0"/>
              <a:t> </a:t>
            </a:r>
            <a:r>
              <a:rPr lang="cs-CZ" sz="1800" dirty="0" err="1" smtClean="0"/>
              <a:t>meal,which</a:t>
            </a:r>
            <a:r>
              <a:rPr lang="cs-CZ" sz="1800" dirty="0" smtClean="0"/>
              <a:t> </a:t>
            </a:r>
            <a:r>
              <a:rPr lang="cs-CZ" sz="1800" dirty="0" err="1" smtClean="0"/>
              <a:t>consists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lamb</a:t>
            </a:r>
            <a:r>
              <a:rPr lang="cs-CZ" sz="1800" dirty="0" smtClean="0"/>
              <a:t> and </a:t>
            </a:r>
            <a:r>
              <a:rPr lang="cs-CZ" sz="1800" dirty="0" err="1" smtClean="0"/>
              <a:t>potatoes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      b a </a:t>
            </a:r>
            <a:r>
              <a:rPr lang="cs-CZ" sz="1800" dirty="0" err="1" smtClean="0"/>
              <a:t>popular</a:t>
            </a:r>
            <a:r>
              <a:rPr lang="cs-CZ" sz="1800" dirty="0" smtClean="0"/>
              <a:t> salty </a:t>
            </a:r>
            <a:r>
              <a:rPr lang="cs-CZ" sz="1800" dirty="0" err="1" smtClean="0"/>
              <a:t>spread</a:t>
            </a:r>
            <a:r>
              <a:rPr lang="cs-CZ" sz="1800" dirty="0" smtClean="0"/>
              <a:t> </a:t>
            </a:r>
            <a:r>
              <a:rPr lang="cs-CZ" sz="1800" dirty="0" err="1" smtClean="0"/>
              <a:t>for</a:t>
            </a:r>
            <a:r>
              <a:rPr lang="cs-CZ" sz="1800" dirty="0" smtClean="0"/>
              <a:t> </a:t>
            </a:r>
            <a:r>
              <a:rPr lang="cs-CZ" sz="1800" dirty="0" err="1" smtClean="0"/>
              <a:t>sandwiches</a:t>
            </a:r>
            <a:r>
              <a:rPr lang="cs-CZ" sz="1800" dirty="0" smtClean="0"/>
              <a:t>, </a:t>
            </a:r>
            <a:r>
              <a:rPr lang="cs-CZ" sz="1800" dirty="0" err="1" smtClean="0"/>
              <a:t>toasts</a:t>
            </a:r>
            <a:r>
              <a:rPr lang="cs-CZ" sz="1800" dirty="0" smtClean="0"/>
              <a:t> and </a:t>
            </a:r>
            <a:r>
              <a:rPr lang="cs-CZ" sz="1800" dirty="0" err="1" smtClean="0"/>
              <a:t>cracker</a:t>
            </a:r>
            <a:r>
              <a:rPr lang="cs-CZ" sz="1800" dirty="0" smtClean="0"/>
              <a:t> </a:t>
            </a:r>
            <a:r>
              <a:rPr lang="cs-CZ" sz="1800" dirty="0" err="1" smtClean="0"/>
              <a:t>buiscuits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c) a </a:t>
            </a:r>
            <a:r>
              <a:rPr lang="cs-CZ" sz="1800" dirty="0" err="1" smtClean="0"/>
              <a:t>popular</a:t>
            </a:r>
            <a:r>
              <a:rPr lang="cs-CZ" sz="1800" dirty="0" smtClean="0"/>
              <a:t> </a:t>
            </a:r>
            <a:r>
              <a:rPr lang="cs-CZ" sz="1800" dirty="0" err="1" smtClean="0"/>
              <a:t>sweet</a:t>
            </a:r>
            <a:r>
              <a:rPr lang="cs-CZ" sz="1800" dirty="0" smtClean="0"/>
              <a:t>  </a:t>
            </a:r>
            <a:r>
              <a:rPr lang="cs-CZ" sz="1800" dirty="0" err="1"/>
              <a:t>spread</a:t>
            </a:r>
            <a:r>
              <a:rPr lang="cs-CZ" sz="1800" dirty="0"/>
              <a:t> </a:t>
            </a:r>
            <a:r>
              <a:rPr lang="cs-CZ" sz="1800" dirty="0" err="1"/>
              <a:t>for</a:t>
            </a:r>
            <a:r>
              <a:rPr lang="cs-CZ" sz="1800" dirty="0"/>
              <a:t> </a:t>
            </a:r>
            <a:r>
              <a:rPr lang="cs-CZ" sz="1800" dirty="0" err="1"/>
              <a:t>sandwiches</a:t>
            </a:r>
            <a:r>
              <a:rPr lang="cs-CZ" sz="1800" dirty="0"/>
              <a:t>, </a:t>
            </a:r>
            <a:r>
              <a:rPr lang="cs-CZ" sz="1800" dirty="0" err="1"/>
              <a:t>toasts</a:t>
            </a:r>
            <a:r>
              <a:rPr lang="cs-CZ" sz="1800" dirty="0"/>
              <a:t> and </a:t>
            </a:r>
            <a:r>
              <a:rPr lang="cs-CZ" sz="1800" dirty="0" err="1"/>
              <a:t>cracker</a:t>
            </a:r>
            <a:r>
              <a:rPr lang="cs-CZ" sz="1800" dirty="0"/>
              <a:t> </a:t>
            </a:r>
            <a:r>
              <a:rPr lang="cs-CZ" sz="1800" dirty="0" err="1"/>
              <a:t>buiscuits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</a:t>
            </a:r>
          </a:p>
        </p:txBody>
      </p:sp>
    </p:spTree>
    <p:extLst>
      <p:ext uri="{BB962C8B-B14F-4D97-AF65-F5344CB8AC3E}">
        <p14:creationId xmlns:p14="http://schemas.microsoft.com/office/powerpoint/2010/main" val="3967142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-243408"/>
            <a:ext cx="8229600" cy="1143000"/>
          </a:xfrm>
        </p:spPr>
        <p:txBody>
          <a:bodyPr/>
          <a:lstStyle/>
          <a:p>
            <a:r>
              <a:rPr lang="cs-CZ" dirty="0" err="1" smtClean="0"/>
              <a:t>Quiz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847" y="548680"/>
            <a:ext cx="8157592" cy="6120680"/>
          </a:xfrm>
        </p:spPr>
        <p:txBody>
          <a:bodyPr>
            <a:normAutofit lnSpcReduction="10000"/>
          </a:bodyPr>
          <a:lstStyle/>
          <a:p>
            <a:pPr>
              <a:buAutoNum type="arabicPeriod" startAt="9"/>
            </a:pPr>
            <a:endParaRPr lang="cs-CZ" sz="1800" dirty="0"/>
          </a:p>
          <a:p>
            <a:pPr marL="0" indent="0">
              <a:buNone/>
            </a:pPr>
            <a:r>
              <a:rPr lang="cs-CZ" sz="1800" b="1" dirty="0" smtClean="0"/>
              <a:t>11.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school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year</a:t>
            </a:r>
            <a:r>
              <a:rPr lang="cs-CZ" sz="1800" b="1" dirty="0" smtClean="0"/>
              <a:t> in </a:t>
            </a:r>
            <a:r>
              <a:rPr lang="cs-CZ" sz="1800" b="1" dirty="0" err="1" smtClean="0"/>
              <a:t>Australia</a:t>
            </a:r>
            <a:r>
              <a:rPr lang="cs-CZ" sz="1800" b="1" dirty="0" smtClean="0"/>
              <a:t> …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</a:t>
            </a:r>
            <a:r>
              <a:rPr lang="cs-CZ" sz="1800" dirty="0" smtClean="0">
                <a:solidFill>
                  <a:srgbClr val="FF0000"/>
                </a:solidFill>
              </a:rPr>
              <a:t>a) </a:t>
            </a:r>
            <a:r>
              <a:rPr lang="cs-CZ" sz="1800" dirty="0" err="1" smtClean="0">
                <a:solidFill>
                  <a:srgbClr val="FF0000"/>
                </a:solidFill>
              </a:rPr>
              <a:t>starts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at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the</a:t>
            </a:r>
            <a:r>
              <a:rPr lang="cs-CZ" sz="1800" dirty="0" smtClean="0">
                <a:solidFill>
                  <a:srgbClr val="FF0000"/>
                </a:solidFill>
              </a:rPr>
              <a:t> end </a:t>
            </a:r>
            <a:r>
              <a:rPr lang="cs-CZ" sz="1800" dirty="0" err="1" smtClean="0">
                <a:solidFill>
                  <a:srgbClr val="FF0000"/>
                </a:solidFill>
              </a:rPr>
              <a:t>of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January</a:t>
            </a:r>
            <a:r>
              <a:rPr lang="cs-CZ" sz="1800" dirty="0" smtClean="0">
                <a:solidFill>
                  <a:srgbClr val="FF0000"/>
                </a:solidFill>
              </a:rPr>
              <a:t> /</a:t>
            </a:r>
            <a:r>
              <a:rPr lang="cs-CZ" sz="1800" dirty="0" err="1" smtClean="0">
                <a:solidFill>
                  <a:srgbClr val="FF0000"/>
                </a:solidFill>
              </a:rPr>
              <a:t>beginning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of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February</a:t>
            </a:r>
            <a:r>
              <a:rPr lang="cs-CZ" sz="1800" dirty="0" smtClean="0">
                <a:solidFill>
                  <a:srgbClr val="FF0000"/>
                </a:solidFill>
              </a:rPr>
              <a:t> and </a:t>
            </a:r>
            <a:r>
              <a:rPr lang="cs-CZ" sz="1800" dirty="0" err="1" smtClean="0">
                <a:solidFill>
                  <a:srgbClr val="FF0000"/>
                </a:solidFill>
              </a:rPr>
              <a:t>finishes</a:t>
            </a:r>
            <a:r>
              <a:rPr lang="cs-CZ" sz="1800" dirty="0" smtClean="0">
                <a:solidFill>
                  <a:srgbClr val="FF0000"/>
                </a:solidFill>
              </a:rPr>
              <a:t> in </a:t>
            </a:r>
            <a:r>
              <a:rPr lang="cs-CZ" sz="1800" dirty="0" err="1" smtClean="0">
                <a:solidFill>
                  <a:srgbClr val="FF0000"/>
                </a:solidFill>
              </a:rPr>
              <a:t>the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middle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rgbClr val="FF0000"/>
                </a:solidFill>
              </a:rPr>
              <a:t>          </a:t>
            </a:r>
            <a:r>
              <a:rPr lang="cs-CZ" sz="1800" dirty="0" err="1" smtClean="0">
                <a:solidFill>
                  <a:srgbClr val="FF0000"/>
                </a:solidFill>
              </a:rPr>
              <a:t>of</a:t>
            </a:r>
            <a:r>
              <a:rPr lang="cs-CZ" sz="1800" dirty="0" smtClean="0">
                <a:solidFill>
                  <a:srgbClr val="FF0000"/>
                </a:solidFill>
              </a:rPr>
              <a:t>  </a:t>
            </a:r>
            <a:r>
              <a:rPr lang="cs-CZ" sz="1800" dirty="0" err="1" smtClean="0">
                <a:solidFill>
                  <a:srgbClr val="FF0000"/>
                </a:solidFill>
              </a:rPr>
              <a:t>December</a:t>
            </a:r>
            <a:endParaRPr lang="cs-CZ" sz="1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b) </a:t>
            </a:r>
            <a:r>
              <a:rPr lang="cs-CZ" sz="1800" dirty="0" err="1" smtClean="0"/>
              <a:t>starts</a:t>
            </a:r>
            <a:r>
              <a:rPr lang="cs-CZ" sz="1800" dirty="0" smtClean="0"/>
              <a:t> </a:t>
            </a:r>
            <a:r>
              <a:rPr lang="cs-CZ" sz="1800" dirty="0" err="1" smtClean="0"/>
              <a:t>at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beginning</a:t>
            </a:r>
            <a:r>
              <a:rPr lang="cs-CZ" sz="1800" dirty="0" smtClean="0"/>
              <a:t> 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March</a:t>
            </a:r>
            <a:r>
              <a:rPr lang="cs-CZ" sz="1800" dirty="0" smtClean="0"/>
              <a:t> and </a:t>
            </a:r>
            <a:r>
              <a:rPr lang="cs-CZ" sz="1800" dirty="0" err="1" smtClean="0"/>
              <a:t>finishes</a:t>
            </a:r>
            <a:r>
              <a:rPr lang="cs-CZ" sz="1800" dirty="0" smtClean="0"/>
              <a:t>  </a:t>
            </a:r>
            <a:r>
              <a:rPr lang="cs-CZ" sz="1800" dirty="0" err="1" smtClean="0"/>
              <a:t>at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end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December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c) </a:t>
            </a:r>
            <a:r>
              <a:rPr lang="cs-CZ" sz="1800" dirty="0" err="1" smtClean="0"/>
              <a:t>starts</a:t>
            </a:r>
            <a:r>
              <a:rPr lang="cs-CZ" sz="1800" dirty="0" smtClean="0"/>
              <a:t> </a:t>
            </a:r>
            <a:r>
              <a:rPr lang="cs-CZ" sz="1800" dirty="0" err="1" smtClean="0"/>
              <a:t>at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beginning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September</a:t>
            </a:r>
            <a:r>
              <a:rPr lang="cs-CZ" sz="1800" dirty="0" smtClean="0"/>
              <a:t> and </a:t>
            </a:r>
            <a:r>
              <a:rPr lang="cs-CZ" sz="1800" dirty="0" err="1" smtClean="0"/>
              <a:t>finishes</a:t>
            </a:r>
            <a:r>
              <a:rPr lang="cs-CZ" sz="1800" dirty="0" smtClean="0"/>
              <a:t> </a:t>
            </a:r>
            <a:r>
              <a:rPr lang="cs-CZ" sz="1800" dirty="0" err="1" smtClean="0"/>
              <a:t>at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end </a:t>
            </a:r>
            <a:r>
              <a:rPr lang="cs-CZ" sz="1800" dirty="0" err="1" smtClean="0"/>
              <a:t>of</a:t>
            </a:r>
            <a:r>
              <a:rPr lang="cs-CZ" sz="1800" dirty="0" smtClean="0"/>
              <a:t> June</a:t>
            </a:r>
          </a:p>
          <a:p>
            <a:pPr marL="0" indent="0">
              <a:buNone/>
            </a:pPr>
            <a:r>
              <a:rPr lang="cs-CZ" sz="1800" b="1" dirty="0" smtClean="0"/>
              <a:t>12. </a:t>
            </a:r>
            <a:r>
              <a:rPr lang="cs-CZ" sz="1800" b="1" dirty="0" err="1" smtClean="0"/>
              <a:t>Who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head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of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Australia</a:t>
            </a:r>
            <a:r>
              <a:rPr lang="cs-CZ" sz="1800" b="1" dirty="0" smtClean="0"/>
              <a:t>?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a) </a:t>
            </a:r>
            <a:r>
              <a:rPr lang="cs-CZ" sz="1800" dirty="0" err="1"/>
              <a:t>T</a:t>
            </a:r>
            <a:r>
              <a:rPr lang="cs-CZ" sz="1800" dirty="0" err="1" smtClean="0"/>
              <a:t>he</a:t>
            </a:r>
            <a:r>
              <a:rPr lang="cs-CZ" sz="1800" dirty="0" smtClean="0"/>
              <a:t> President</a:t>
            </a:r>
          </a:p>
          <a:p>
            <a:pPr marL="0" indent="0">
              <a:buNone/>
            </a:pP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rgbClr val="FF0000"/>
                </a:solidFill>
              </a:rPr>
              <a:t>      b) </a:t>
            </a:r>
            <a:r>
              <a:rPr lang="cs-CZ" sz="1800" dirty="0" err="1" smtClean="0">
                <a:solidFill>
                  <a:srgbClr val="FF0000"/>
                </a:solidFill>
              </a:rPr>
              <a:t>the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British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monarch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represented</a:t>
            </a:r>
            <a:r>
              <a:rPr lang="cs-CZ" sz="1800" dirty="0" smtClean="0">
                <a:solidFill>
                  <a:srgbClr val="FF0000"/>
                </a:solidFill>
              </a:rPr>
              <a:t> by </a:t>
            </a:r>
            <a:r>
              <a:rPr lang="cs-CZ" sz="1800" dirty="0" err="1" smtClean="0">
                <a:solidFill>
                  <a:srgbClr val="FF0000"/>
                </a:solidFill>
              </a:rPr>
              <a:t>the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>
                <a:solidFill>
                  <a:srgbClr val="FF0000"/>
                </a:solidFill>
              </a:rPr>
              <a:t>G</a:t>
            </a:r>
            <a:r>
              <a:rPr lang="cs-CZ" sz="1800" dirty="0" err="1" smtClean="0">
                <a:solidFill>
                  <a:srgbClr val="FF0000"/>
                </a:solidFill>
              </a:rPr>
              <a:t>overnor</a:t>
            </a:r>
            <a:r>
              <a:rPr lang="cs-CZ" sz="1800" dirty="0" smtClean="0">
                <a:solidFill>
                  <a:srgbClr val="FF0000"/>
                </a:solidFill>
              </a:rPr>
              <a:t> General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c) </a:t>
            </a:r>
            <a:r>
              <a:rPr lang="cs-CZ" sz="1800" dirty="0" err="1" smtClean="0"/>
              <a:t>the</a:t>
            </a:r>
            <a:r>
              <a:rPr lang="cs-CZ" sz="1800" dirty="0" smtClean="0"/>
              <a:t> Prime </a:t>
            </a:r>
            <a:r>
              <a:rPr lang="cs-CZ" sz="1800" dirty="0" err="1" smtClean="0"/>
              <a:t>Minister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b="1" dirty="0" smtClean="0"/>
              <a:t>13. </a:t>
            </a:r>
            <a:r>
              <a:rPr lang="cs-CZ" sz="1800" b="1" dirty="0" err="1" smtClean="0"/>
              <a:t>Australian</a:t>
            </a:r>
            <a:r>
              <a:rPr lang="cs-CZ" sz="1800" b="1" dirty="0" smtClean="0"/>
              <a:t> Open ( </a:t>
            </a:r>
            <a:r>
              <a:rPr lang="cs-CZ" sz="1800" b="1" dirty="0" err="1" smtClean="0"/>
              <a:t>tennis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tournament</a:t>
            </a:r>
            <a:r>
              <a:rPr lang="cs-CZ" sz="1800" b="1" dirty="0" smtClean="0"/>
              <a:t>)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held</a:t>
            </a:r>
            <a:r>
              <a:rPr lang="cs-CZ" sz="1800" b="1" dirty="0" smtClean="0"/>
              <a:t> in….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</a:t>
            </a:r>
            <a:r>
              <a:rPr lang="cs-CZ" sz="1800" dirty="0" smtClean="0">
                <a:solidFill>
                  <a:srgbClr val="FF0000"/>
                </a:solidFill>
              </a:rPr>
              <a:t>a) Melbourne         </a:t>
            </a:r>
            <a:r>
              <a:rPr lang="cs-CZ" sz="1800" dirty="0" smtClean="0"/>
              <a:t>b) Sydney               c) Perth</a:t>
            </a:r>
          </a:p>
          <a:p>
            <a:pPr marL="0" indent="0">
              <a:buNone/>
            </a:pPr>
            <a:r>
              <a:rPr lang="cs-CZ" sz="1800" b="1" dirty="0" smtClean="0"/>
              <a:t>14. </a:t>
            </a:r>
            <a:r>
              <a:rPr lang="cs-CZ" sz="1800" b="1" dirty="0" err="1" smtClean="0"/>
              <a:t>Australia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Day</a:t>
            </a:r>
            <a:r>
              <a:rPr lang="cs-CZ" sz="1800" b="1" dirty="0" smtClean="0"/>
              <a:t> (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oficial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national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day</a:t>
            </a:r>
            <a:r>
              <a:rPr lang="cs-CZ" sz="1800" b="1" dirty="0" smtClean="0"/>
              <a:t>)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celebrated</a:t>
            </a:r>
            <a:r>
              <a:rPr lang="cs-CZ" sz="1800" b="1" dirty="0" smtClean="0"/>
              <a:t> on :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</a:t>
            </a:r>
            <a:r>
              <a:rPr lang="cs-CZ" sz="1800" dirty="0" smtClean="0">
                <a:solidFill>
                  <a:srgbClr val="FF0000"/>
                </a:solidFill>
              </a:rPr>
              <a:t>a)</a:t>
            </a:r>
            <a:r>
              <a:rPr lang="cs-CZ" sz="1800" dirty="0" err="1" smtClean="0">
                <a:solidFill>
                  <a:srgbClr val="FF0000"/>
                </a:solidFill>
              </a:rPr>
              <a:t>January</a:t>
            </a:r>
            <a:r>
              <a:rPr lang="cs-CZ" sz="1800" dirty="0" smtClean="0">
                <a:solidFill>
                  <a:srgbClr val="FF0000"/>
                </a:solidFill>
              </a:rPr>
              <a:t>, 26          </a:t>
            </a:r>
            <a:r>
              <a:rPr lang="cs-CZ" sz="1800" dirty="0" smtClean="0"/>
              <a:t>b) </a:t>
            </a:r>
            <a:r>
              <a:rPr lang="cs-CZ" sz="1800" dirty="0" err="1" smtClean="0"/>
              <a:t>January</a:t>
            </a:r>
            <a:r>
              <a:rPr lang="cs-CZ" sz="1800" dirty="0" smtClean="0"/>
              <a:t>, 1          c) </a:t>
            </a:r>
            <a:r>
              <a:rPr lang="cs-CZ" sz="1800" dirty="0" err="1" smtClean="0"/>
              <a:t>December</a:t>
            </a:r>
            <a:r>
              <a:rPr lang="cs-CZ" sz="1800" dirty="0" smtClean="0"/>
              <a:t>, 24</a:t>
            </a:r>
          </a:p>
          <a:p>
            <a:pPr marL="0" indent="0">
              <a:buNone/>
            </a:pPr>
            <a:r>
              <a:rPr lang="cs-CZ" sz="1800" b="1" dirty="0" smtClean="0"/>
              <a:t>15. </a:t>
            </a:r>
            <a:r>
              <a:rPr lang="cs-CZ" sz="1800" b="1" dirty="0" err="1" smtClean="0"/>
              <a:t>Vegemite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: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a) a </a:t>
            </a:r>
            <a:r>
              <a:rPr lang="cs-CZ" sz="1800" dirty="0" err="1" smtClean="0"/>
              <a:t>popular</a:t>
            </a:r>
            <a:r>
              <a:rPr lang="cs-CZ" sz="1800" dirty="0" smtClean="0"/>
              <a:t> </a:t>
            </a:r>
            <a:r>
              <a:rPr lang="cs-CZ" sz="1800" dirty="0" err="1" smtClean="0"/>
              <a:t>meal,which</a:t>
            </a:r>
            <a:r>
              <a:rPr lang="cs-CZ" sz="1800" dirty="0" smtClean="0"/>
              <a:t> </a:t>
            </a:r>
            <a:r>
              <a:rPr lang="cs-CZ" sz="1800" dirty="0" err="1" smtClean="0"/>
              <a:t>consists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lamb</a:t>
            </a:r>
            <a:r>
              <a:rPr lang="cs-CZ" sz="1800" dirty="0" smtClean="0"/>
              <a:t> and </a:t>
            </a:r>
            <a:r>
              <a:rPr lang="cs-CZ" sz="1800" dirty="0" err="1" smtClean="0"/>
              <a:t>potatoes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       b a </a:t>
            </a:r>
            <a:r>
              <a:rPr lang="cs-CZ" sz="1800" dirty="0" err="1" smtClean="0">
                <a:solidFill>
                  <a:srgbClr val="FF0000"/>
                </a:solidFill>
              </a:rPr>
              <a:t>popular</a:t>
            </a:r>
            <a:r>
              <a:rPr lang="cs-CZ" sz="1800" dirty="0" smtClean="0">
                <a:solidFill>
                  <a:srgbClr val="FF0000"/>
                </a:solidFill>
              </a:rPr>
              <a:t> salty </a:t>
            </a:r>
            <a:r>
              <a:rPr lang="cs-CZ" sz="1800" dirty="0" err="1" smtClean="0">
                <a:solidFill>
                  <a:srgbClr val="FF0000"/>
                </a:solidFill>
              </a:rPr>
              <a:t>spread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for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sandwiches</a:t>
            </a:r>
            <a:r>
              <a:rPr lang="cs-CZ" sz="1800" dirty="0" smtClean="0">
                <a:solidFill>
                  <a:srgbClr val="FF0000"/>
                </a:solidFill>
              </a:rPr>
              <a:t>, </a:t>
            </a:r>
            <a:r>
              <a:rPr lang="cs-CZ" sz="1800" dirty="0" err="1" smtClean="0">
                <a:solidFill>
                  <a:srgbClr val="FF0000"/>
                </a:solidFill>
              </a:rPr>
              <a:t>toasts</a:t>
            </a:r>
            <a:r>
              <a:rPr lang="cs-CZ" sz="1800" dirty="0" smtClean="0">
                <a:solidFill>
                  <a:srgbClr val="FF0000"/>
                </a:solidFill>
              </a:rPr>
              <a:t> and </a:t>
            </a:r>
            <a:r>
              <a:rPr lang="cs-CZ" sz="1800" dirty="0" err="1" smtClean="0">
                <a:solidFill>
                  <a:srgbClr val="FF0000"/>
                </a:solidFill>
              </a:rPr>
              <a:t>cracker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buiscuits</a:t>
            </a:r>
            <a:endParaRPr lang="cs-CZ" sz="1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c) a </a:t>
            </a:r>
            <a:r>
              <a:rPr lang="cs-CZ" sz="1800" dirty="0" err="1" smtClean="0"/>
              <a:t>popular</a:t>
            </a:r>
            <a:r>
              <a:rPr lang="cs-CZ" sz="1800" dirty="0" smtClean="0"/>
              <a:t> </a:t>
            </a:r>
            <a:r>
              <a:rPr lang="cs-CZ" sz="1800" dirty="0" err="1" smtClean="0"/>
              <a:t>sweet</a:t>
            </a:r>
            <a:r>
              <a:rPr lang="cs-CZ" sz="1800" dirty="0" smtClean="0"/>
              <a:t>  </a:t>
            </a:r>
            <a:r>
              <a:rPr lang="cs-CZ" sz="1800" dirty="0" err="1"/>
              <a:t>spread</a:t>
            </a:r>
            <a:r>
              <a:rPr lang="cs-CZ" sz="1800" dirty="0"/>
              <a:t> </a:t>
            </a:r>
            <a:r>
              <a:rPr lang="cs-CZ" sz="1800" dirty="0" err="1"/>
              <a:t>for</a:t>
            </a:r>
            <a:r>
              <a:rPr lang="cs-CZ" sz="1800" dirty="0"/>
              <a:t> </a:t>
            </a:r>
            <a:r>
              <a:rPr lang="cs-CZ" sz="1800" dirty="0" err="1"/>
              <a:t>sandwiches</a:t>
            </a:r>
            <a:r>
              <a:rPr lang="cs-CZ" sz="1800" dirty="0"/>
              <a:t>, </a:t>
            </a:r>
            <a:r>
              <a:rPr lang="cs-CZ" sz="1800" dirty="0" err="1"/>
              <a:t>toasts</a:t>
            </a:r>
            <a:r>
              <a:rPr lang="cs-CZ" sz="1800" dirty="0"/>
              <a:t> and </a:t>
            </a:r>
            <a:r>
              <a:rPr lang="cs-CZ" sz="1800" dirty="0" err="1"/>
              <a:t>cracker</a:t>
            </a:r>
            <a:r>
              <a:rPr lang="cs-CZ" sz="1800" dirty="0"/>
              <a:t> </a:t>
            </a:r>
            <a:r>
              <a:rPr lang="cs-CZ" sz="1800" dirty="0" err="1"/>
              <a:t>buiscuits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</a:t>
            </a:r>
          </a:p>
        </p:txBody>
      </p:sp>
    </p:spTree>
    <p:extLst>
      <p:ext uri="{BB962C8B-B14F-4D97-AF65-F5344CB8AC3E}">
        <p14:creationId xmlns:p14="http://schemas.microsoft.com/office/powerpoint/2010/main" val="1822384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7067550"/>
              </p:ext>
            </p:extLst>
          </p:nvPr>
        </p:nvGraphicFramePr>
        <p:xfrm>
          <a:off x="1691680" y="692696"/>
          <a:ext cx="5688632" cy="3489960"/>
        </p:xfrm>
        <a:graphic>
          <a:graphicData uri="http://schemas.openxmlformats.org/drawingml/2006/table">
            <a:tbl>
              <a:tblPr/>
              <a:tblGrid>
                <a:gridCol w="349711"/>
                <a:gridCol w="349711"/>
                <a:gridCol w="349711"/>
                <a:gridCol w="349711"/>
                <a:gridCol w="349711"/>
                <a:gridCol w="349711"/>
                <a:gridCol w="349711"/>
                <a:gridCol w="442967"/>
                <a:gridCol w="349711"/>
                <a:gridCol w="349711"/>
                <a:gridCol w="349711"/>
                <a:gridCol w="349711"/>
                <a:gridCol w="349711"/>
                <a:gridCol w="329054"/>
                <a:gridCol w="370368"/>
                <a:gridCol w="349711"/>
              </a:tblGrid>
              <a:tr h="351039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A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039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A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351039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A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351039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A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351039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A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351039"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A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351039"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A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351039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2D69A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4365104"/>
            <a:ext cx="501707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1.The </a:t>
            </a:r>
            <a:r>
              <a:rPr lang="cs-CZ" dirty="0" err="1">
                <a:solidFill>
                  <a:prstClr val="black"/>
                </a:solidFill>
              </a:rPr>
              <a:t>highest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mountain</a:t>
            </a:r>
            <a:r>
              <a:rPr lang="cs-CZ" dirty="0">
                <a:solidFill>
                  <a:prstClr val="black"/>
                </a:solidFill>
              </a:rPr>
              <a:t> in </a:t>
            </a:r>
            <a:r>
              <a:rPr lang="cs-CZ" dirty="0" err="1">
                <a:solidFill>
                  <a:prstClr val="black"/>
                </a:solidFill>
              </a:rPr>
              <a:t>Australia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is</a:t>
            </a:r>
            <a:r>
              <a:rPr lang="cs-CZ" dirty="0">
                <a:solidFill>
                  <a:prstClr val="black"/>
                </a:solidFill>
              </a:rPr>
              <a:t>…?</a:t>
            </a:r>
          </a:p>
          <a:p>
            <a:r>
              <a:rPr lang="cs-CZ" dirty="0">
                <a:solidFill>
                  <a:prstClr val="black"/>
                </a:solidFill>
              </a:rPr>
              <a:t>2. </a:t>
            </a:r>
            <a:r>
              <a:rPr lang="cs-CZ" dirty="0" err="1" smtClean="0">
                <a:solidFill>
                  <a:prstClr val="black"/>
                </a:solidFill>
              </a:rPr>
              <a:t>The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capital</a:t>
            </a:r>
            <a:r>
              <a:rPr lang="cs-CZ" dirty="0">
                <a:solidFill>
                  <a:prstClr val="black"/>
                </a:solidFill>
              </a:rPr>
              <a:t> city </a:t>
            </a:r>
            <a:r>
              <a:rPr lang="cs-CZ" dirty="0" err="1">
                <a:solidFill>
                  <a:prstClr val="black"/>
                </a:solidFill>
              </a:rPr>
              <a:t>of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Australia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is</a:t>
            </a:r>
            <a:r>
              <a:rPr lang="cs-CZ" dirty="0">
                <a:solidFill>
                  <a:prstClr val="black"/>
                </a:solidFill>
              </a:rPr>
              <a:t>…?</a:t>
            </a:r>
          </a:p>
          <a:p>
            <a:r>
              <a:rPr lang="cs-CZ" dirty="0">
                <a:solidFill>
                  <a:prstClr val="black"/>
                </a:solidFill>
              </a:rPr>
              <a:t>3. Brisbane </a:t>
            </a:r>
            <a:r>
              <a:rPr lang="cs-CZ" dirty="0" err="1">
                <a:solidFill>
                  <a:prstClr val="black"/>
                </a:solidFill>
              </a:rPr>
              <a:t>is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capital</a:t>
            </a:r>
            <a:r>
              <a:rPr lang="cs-CZ" dirty="0">
                <a:solidFill>
                  <a:prstClr val="black"/>
                </a:solidFill>
              </a:rPr>
              <a:t> city </a:t>
            </a:r>
            <a:r>
              <a:rPr lang="cs-CZ" dirty="0" err="1">
                <a:solidFill>
                  <a:prstClr val="black"/>
                </a:solidFill>
              </a:rPr>
              <a:t>of</a:t>
            </a:r>
            <a:r>
              <a:rPr lang="cs-CZ" dirty="0">
                <a:solidFill>
                  <a:prstClr val="black"/>
                </a:solidFill>
              </a:rPr>
              <a:t> …??</a:t>
            </a:r>
          </a:p>
          <a:p>
            <a:r>
              <a:rPr lang="cs-CZ" dirty="0">
                <a:solidFill>
                  <a:prstClr val="black"/>
                </a:solidFill>
              </a:rPr>
              <a:t>4. </a:t>
            </a:r>
            <a:r>
              <a:rPr lang="cs-CZ" dirty="0" err="1">
                <a:solidFill>
                  <a:prstClr val="black"/>
                </a:solidFill>
              </a:rPr>
              <a:t>Australian</a:t>
            </a:r>
            <a:r>
              <a:rPr lang="cs-CZ" dirty="0">
                <a:solidFill>
                  <a:prstClr val="black"/>
                </a:solidFill>
              </a:rPr>
              <a:t> dog </a:t>
            </a:r>
            <a:r>
              <a:rPr lang="cs-CZ" dirty="0" err="1">
                <a:solidFill>
                  <a:prstClr val="black"/>
                </a:solidFill>
              </a:rPr>
              <a:t>is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called</a:t>
            </a:r>
            <a:r>
              <a:rPr lang="cs-CZ" dirty="0">
                <a:solidFill>
                  <a:prstClr val="black"/>
                </a:solidFill>
              </a:rPr>
              <a:t>…??</a:t>
            </a:r>
          </a:p>
          <a:p>
            <a:r>
              <a:rPr lang="cs-CZ" dirty="0">
                <a:solidFill>
                  <a:prstClr val="black"/>
                </a:solidFill>
              </a:rPr>
              <a:t>5. </a:t>
            </a:r>
            <a:r>
              <a:rPr lang="cs-CZ" dirty="0" err="1">
                <a:solidFill>
                  <a:prstClr val="black"/>
                </a:solidFill>
              </a:rPr>
              <a:t>Typical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Australian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bear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is</a:t>
            </a:r>
            <a:r>
              <a:rPr lang="cs-CZ" dirty="0">
                <a:solidFill>
                  <a:prstClr val="black"/>
                </a:solidFill>
              </a:rPr>
              <a:t>…??</a:t>
            </a:r>
          </a:p>
          <a:p>
            <a:r>
              <a:rPr lang="cs-CZ" dirty="0">
                <a:solidFill>
                  <a:prstClr val="black"/>
                </a:solidFill>
              </a:rPr>
              <a:t>6. </a:t>
            </a:r>
            <a:r>
              <a:rPr lang="cs-CZ" dirty="0" err="1">
                <a:solidFill>
                  <a:prstClr val="black"/>
                </a:solidFill>
              </a:rPr>
              <a:t>Australia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used</a:t>
            </a:r>
            <a:r>
              <a:rPr lang="cs-CZ" dirty="0">
                <a:solidFill>
                  <a:prstClr val="black"/>
                </a:solidFill>
              </a:rPr>
              <a:t> to </a:t>
            </a:r>
            <a:r>
              <a:rPr lang="cs-CZ" dirty="0" err="1">
                <a:solidFill>
                  <a:prstClr val="black"/>
                </a:solidFill>
              </a:rPr>
              <a:t>be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the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colony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of</a:t>
            </a:r>
            <a:r>
              <a:rPr lang="cs-CZ" dirty="0">
                <a:solidFill>
                  <a:prstClr val="black"/>
                </a:solidFill>
              </a:rPr>
              <a:t>…??</a:t>
            </a:r>
          </a:p>
          <a:p>
            <a:r>
              <a:rPr lang="cs-CZ" dirty="0">
                <a:solidFill>
                  <a:prstClr val="black"/>
                </a:solidFill>
              </a:rPr>
              <a:t>7. </a:t>
            </a:r>
            <a:r>
              <a:rPr lang="cs-CZ" dirty="0" err="1">
                <a:solidFill>
                  <a:prstClr val="black"/>
                </a:solidFill>
              </a:rPr>
              <a:t>Who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landed</a:t>
            </a:r>
            <a:r>
              <a:rPr lang="cs-CZ" dirty="0">
                <a:solidFill>
                  <a:prstClr val="black"/>
                </a:solidFill>
              </a:rPr>
              <a:t> in </a:t>
            </a:r>
            <a:r>
              <a:rPr lang="cs-CZ" dirty="0" err="1">
                <a:solidFill>
                  <a:prstClr val="black"/>
                </a:solidFill>
              </a:rPr>
              <a:t>Australia</a:t>
            </a:r>
            <a:r>
              <a:rPr lang="cs-CZ" dirty="0">
                <a:solidFill>
                  <a:prstClr val="black"/>
                </a:solidFill>
              </a:rPr>
              <a:t> in 1770?</a:t>
            </a:r>
          </a:p>
          <a:p>
            <a:r>
              <a:rPr lang="cs-CZ" dirty="0">
                <a:solidFill>
                  <a:prstClr val="black"/>
                </a:solidFill>
              </a:rPr>
              <a:t>8. </a:t>
            </a:r>
            <a:r>
              <a:rPr lang="en-US" dirty="0">
                <a:solidFill>
                  <a:prstClr val="black"/>
                </a:solidFill>
              </a:rPr>
              <a:t>How were  the first people in Australia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named</a:t>
            </a:r>
            <a:r>
              <a:rPr lang="cs-CZ" dirty="0">
                <a:solidFill>
                  <a:prstClr val="black"/>
                </a:solidFill>
              </a:rPr>
              <a:t>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059832" y="0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ln w="18000">
                  <a:solidFill>
                    <a:srgbClr val="009DD9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Crossword</a:t>
            </a:r>
            <a:r>
              <a:rPr lang="cs-CZ" sz="3600" b="1" dirty="0" smtClean="0">
                <a:ln w="18000">
                  <a:solidFill>
                    <a:srgbClr val="009DD9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</a:t>
            </a:r>
            <a:endParaRPr lang="cs-CZ" sz="3600" b="1" dirty="0">
              <a:ln w="18000">
                <a:solidFill>
                  <a:srgbClr val="009DD9">
                    <a:satMod val="140000"/>
                  </a:srgb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59724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026" y="548680"/>
            <a:ext cx="56527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err="1" smtClean="0">
                <a:ln w="18000">
                  <a:solidFill>
                    <a:srgbClr val="009DD9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Solution</a:t>
            </a:r>
            <a:r>
              <a:rPr lang="cs-CZ" sz="4000" b="1" dirty="0" smtClean="0">
                <a:ln w="18000">
                  <a:solidFill>
                    <a:srgbClr val="009DD9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009DD9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of</a:t>
            </a:r>
            <a:r>
              <a:rPr lang="cs-CZ" sz="4000" b="1" dirty="0" smtClean="0">
                <a:ln w="18000">
                  <a:solidFill>
                    <a:srgbClr val="009DD9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009DD9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</a:t>
            </a:r>
            <a:r>
              <a:rPr lang="cs-CZ" sz="4000" b="1" dirty="0" smtClean="0">
                <a:ln w="18000">
                  <a:solidFill>
                    <a:srgbClr val="009DD9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009DD9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crossword</a:t>
            </a:r>
            <a:endParaRPr lang="cs-CZ" sz="4000" b="1" dirty="0">
              <a:ln w="18000">
                <a:solidFill>
                  <a:srgbClr val="009DD9">
                    <a:satMod val="140000"/>
                  </a:srgb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5843765"/>
              </p:ext>
            </p:extLst>
          </p:nvPr>
        </p:nvGraphicFramePr>
        <p:xfrm>
          <a:off x="971600" y="1397000"/>
          <a:ext cx="6241032" cy="4657189"/>
        </p:xfrm>
        <a:graphic>
          <a:graphicData uri="http://schemas.openxmlformats.org/drawingml/2006/table">
            <a:tbl>
              <a:tblPr/>
              <a:tblGrid>
                <a:gridCol w="383670"/>
                <a:gridCol w="383670"/>
                <a:gridCol w="383670"/>
                <a:gridCol w="383670"/>
                <a:gridCol w="383670"/>
                <a:gridCol w="383670"/>
                <a:gridCol w="383670"/>
                <a:gridCol w="485982"/>
                <a:gridCol w="383670"/>
                <a:gridCol w="383670"/>
                <a:gridCol w="383670"/>
                <a:gridCol w="383670"/>
                <a:gridCol w="383670"/>
                <a:gridCol w="361007"/>
                <a:gridCol w="406333"/>
                <a:gridCol w="383670"/>
              </a:tblGrid>
              <a:tr h="542032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800" b="1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2032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latin typeface="+mn-lt"/>
                        </a:rPr>
                        <a:t>A</a:t>
                      </a:r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542032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Q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542032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542032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542032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542032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  <a:tr h="542032"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9254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295400"/>
          </a:xfrm>
        </p:spPr>
        <p:txBody>
          <a:bodyPr/>
          <a:lstStyle/>
          <a:p>
            <a:r>
              <a:rPr lang="cs-CZ" dirty="0" err="1" smtClean="0"/>
              <a:t>Sources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ClrTx/>
              <a:buSzTx/>
              <a:buNone/>
            </a:pPr>
            <a:r>
              <a:rPr lang="en-US" sz="2400" dirty="0">
                <a:solidFill>
                  <a:prstClr val="black"/>
                </a:solidFill>
                <a:latin typeface="Calibri"/>
                <a:hlinkClick r:id="rId2"/>
              </a:rPr>
              <a:t>http://</a:t>
            </a:r>
            <a:r>
              <a:rPr lang="en-US" sz="2400" dirty="0" smtClean="0">
                <a:solidFill>
                  <a:prstClr val="black"/>
                </a:solidFill>
                <a:latin typeface="Calibri"/>
                <a:hlinkClick r:id="rId2"/>
              </a:rPr>
              <a:t>www.enchantedlearning.com/school/Australia/Ausmap.shtml</a:t>
            </a:r>
            <a:endParaRPr lang="cs-CZ" sz="2400" dirty="0" smtClean="0">
              <a:solidFill>
                <a:prstClr val="black"/>
              </a:solidFill>
              <a:latin typeface="Calibri"/>
            </a:endParaRPr>
          </a:p>
          <a:p>
            <a:pPr marL="0" lvl="0" indent="0">
              <a:buClrTx/>
              <a:buSzTx/>
              <a:buNone/>
            </a:pPr>
            <a:r>
              <a:rPr lang="cs-CZ" sz="1800" dirty="0"/>
              <a:t>EISELTOVÁ. </a:t>
            </a:r>
            <a:r>
              <a:rPr lang="cs-CZ" sz="1800" i="1" dirty="0"/>
              <a:t>Maturitní otázky z angličtiny s Labyrintem</a:t>
            </a:r>
            <a:r>
              <a:rPr lang="cs-CZ" sz="1800" dirty="0"/>
              <a:t>. Vyd. 1. Brno: </a:t>
            </a:r>
            <a:r>
              <a:rPr lang="cs-CZ" sz="1800" dirty="0" err="1"/>
              <a:t>Computer</a:t>
            </a:r>
            <a:r>
              <a:rPr lang="cs-CZ" sz="1800" dirty="0"/>
              <a:t> </a:t>
            </a:r>
            <a:r>
              <a:rPr lang="cs-CZ" sz="1800" dirty="0" err="1"/>
              <a:t>Press</a:t>
            </a:r>
            <a:r>
              <a:rPr lang="cs-CZ" sz="1800" dirty="0"/>
              <a:t>, 2007, </a:t>
            </a:r>
            <a:r>
              <a:rPr lang="cs-CZ" sz="1800" dirty="0" err="1"/>
              <a:t>viii</a:t>
            </a:r>
            <a:r>
              <a:rPr lang="cs-CZ" sz="1800" dirty="0"/>
              <a:t>, 183 s., [40] s. obr. </a:t>
            </a:r>
            <a:r>
              <a:rPr lang="cs-CZ" sz="1800" dirty="0" err="1"/>
              <a:t>příl</a:t>
            </a:r>
            <a:r>
              <a:rPr lang="cs-CZ" sz="1800" dirty="0"/>
              <a:t>. ISBN </a:t>
            </a:r>
            <a:r>
              <a:rPr lang="cs-CZ" sz="1800"/>
              <a:t>978-80-251-1754-5</a:t>
            </a:r>
            <a:r>
              <a:rPr lang="cs-CZ" sz="1800" smtClean="0"/>
              <a:t>.</a:t>
            </a:r>
          </a:p>
          <a:p>
            <a:pPr marL="0" lvl="0" indent="0">
              <a:buClrTx/>
              <a:buSzTx/>
              <a:buNone/>
            </a:pPr>
            <a:endParaRPr lang="cs-CZ" sz="1800" dirty="0" smtClean="0">
              <a:solidFill>
                <a:prstClr val="black"/>
              </a:solidFill>
              <a:latin typeface="Calibri"/>
            </a:endParaRPr>
          </a:p>
          <a:p>
            <a:pPr marL="0" lvl="0" indent="0">
              <a:buClrTx/>
              <a:buSzTx/>
              <a:buNone/>
            </a:pPr>
            <a:endParaRPr lang="cs-CZ" sz="1800" dirty="0" smtClean="0">
              <a:solidFill>
                <a:prstClr val="black"/>
              </a:solidFill>
              <a:latin typeface="Calibri"/>
            </a:endParaRPr>
          </a:p>
          <a:p>
            <a:pPr marL="0" lvl="0" indent="0">
              <a:buClrTx/>
              <a:buSzTx/>
              <a:buNone/>
            </a:pPr>
            <a:endParaRPr lang="cs-CZ" sz="1800" dirty="0">
              <a:solidFill>
                <a:prstClr val="black"/>
              </a:solidFill>
              <a:latin typeface="Calibri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2280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Cesta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1542</Words>
  <Application>Microsoft Office PowerPoint</Application>
  <PresentationFormat>Předvádění na obrazovce (4:3)</PresentationFormat>
  <Paragraphs>376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Motiv systému Office</vt:lpstr>
      <vt:lpstr>Cesta</vt:lpstr>
      <vt:lpstr>1_Cesta</vt:lpstr>
      <vt:lpstr>1_Motiv systému Office</vt:lpstr>
      <vt:lpstr>Prezentace aplikace PowerPoint</vt:lpstr>
      <vt:lpstr>Prezentace aplikace PowerPoint</vt:lpstr>
      <vt:lpstr>Prezentace aplikace PowerPoint</vt:lpstr>
      <vt:lpstr>Quiz:</vt:lpstr>
      <vt:lpstr>Quiz:</vt:lpstr>
      <vt:lpstr>Quiz:</vt:lpstr>
      <vt:lpstr>Quiz:</vt:lpstr>
      <vt:lpstr>Quiz:</vt:lpstr>
      <vt:lpstr>Quiz:</vt:lpstr>
      <vt:lpstr>Prezentace aplikace PowerPoint</vt:lpstr>
      <vt:lpstr>Prezentace aplikace PowerPoint</vt:lpstr>
      <vt:lpstr>Sources: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Alena</dc:creator>
  <cp:lastModifiedBy>jitka</cp:lastModifiedBy>
  <cp:revision>28</cp:revision>
  <dcterms:created xsi:type="dcterms:W3CDTF">2014-04-13T21:29:17Z</dcterms:created>
  <dcterms:modified xsi:type="dcterms:W3CDTF">2014-04-22T14:34:52Z</dcterms:modified>
</cp:coreProperties>
</file>