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6" r:id="rId3"/>
    <p:sldId id="258" r:id="rId4"/>
    <p:sldId id="260" r:id="rId5"/>
    <p:sldId id="261" r:id="rId6"/>
    <p:sldId id="262" r:id="rId7"/>
    <p:sldId id="263" r:id="rId8"/>
    <p:sldId id="264" r:id="rId9"/>
    <p:sldId id="279" r:id="rId10"/>
    <p:sldId id="26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26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4CE4F1-C3E5-4AE2-8759-F9CE18802F64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1D9EA4-222F-4A1B-9690-249FFC2A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735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0FE9557-0D71-442F-8603-00B518D6CC15}" type="slidenum">
              <a:rPr lang="cs-CZ" smtClean="0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 smtClean="0">
              <a:solidFill>
                <a:srgbClr val="000000"/>
              </a:solidFill>
              <a:latin typeface="Times New Roman" pitchFamily="1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5084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29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682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85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433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815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182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993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489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274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465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008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F687-E0DC-451C-BE94-DA8236A8024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415A2-6DEE-4856-819A-A371C7B7BF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442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hyperlink" Target="http://www.google.cz/url?sa=i&amp;rct=j&amp;q=&amp;esrc=s&amp;frm=1&amp;source=images&amp;cd=&amp;cad=rja&amp;docid=_ep3r-sEDNtsmM&amp;tbnid=X37HL1MsCYbD-M:&amp;ved=0CAUQjRw&amp;url=http://blogs.laweekly.com/squidink/2011/01/jamie_oliver_food_revolution_l.php&amp;ei=N7E1UuzQCsqRtQbonIDwCw&amp;bvm=bv.52164340,d.Yms&amp;psig=AFQjCNE1ehIUhHcCcLQZe18GN1snXBLt4Q&amp;ust=1379336714168957" TargetMode="External"/><Relationship Id="rId4" Type="http://schemas.openxmlformats.org/officeDocument/2006/relationships/image" Target="../media/image2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815"/>
            <a:ext cx="9144000" cy="19672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8000" y="6356827"/>
            <a:ext cx="7632000" cy="364359"/>
          </a:xfrm>
        </p:spPr>
        <p:txBody>
          <a:bodyPr/>
          <a:lstStyle/>
          <a:p>
            <a:pPr>
              <a:defRPr/>
            </a:pPr>
            <a:r>
              <a:rPr lang="cs-CZ" sz="1400" dirty="0"/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5918938"/>
              </p:ext>
            </p:extLst>
          </p:nvPr>
        </p:nvGraphicFramePr>
        <p:xfrm>
          <a:off x="1008000" y="2924948"/>
          <a:ext cx="7248960" cy="316833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79"/>
              </a:tblGrid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CZ.1.07/1.5.00/34.0423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16.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6444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Mgr. Alena Zelenková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Food</a:t>
                      </a:r>
                      <a:r>
                        <a:rPr lang="cs-CZ" sz="1800" baseline="0" dirty="0" smtClean="0"/>
                        <a:t> and </a:t>
                      </a:r>
                      <a:r>
                        <a:rPr lang="cs-CZ" sz="1800" baseline="0" smtClean="0"/>
                        <a:t>drink – cooking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verbs</a:t>
                      </a:r>
                      <a:r>
                        <a:rPr lang="cs-CZ" sz="1800" baseline="0" dirty="0" smtClean="0"/>
                        <a:t>, food </a:t>
                      </a:r>
                      <a:r>
                        <a:rPr lang="cs-CZ" sz="1800" baseline="0" dirty="0" err="1" smtClean="0"/>
                        <a:t>adjectives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1.- 4.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  <a:tr h="4206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aseline="0" smtClean="0"/>
                        <a:t>Srpen </a:t>
                      </a:r>
                      <a:r>
                        <a:rPr lang="cs-CZ" sz="1800" dirty="0" smtClean="0"/>
                        <a:t>2013</a:t>
                      </a:r>
                      <a:endParaRPr lang="cs-CZ" sz="1800" dirty="0"/>
                    </a:p>
                  </a:txBody>
                  <a:tcPr marT="45722" marB="45722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031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6000" y="404683"/>
            <a:ext cx="8229600" cy="61926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 smtClean="0"/>
              <a:t>Anotace: Prezentaci je možné využít při výuce maturitních témat z anglického jazyka, konkrétně tématu Food and drink and </a:t>
            </a:r>
            <a:r>
              <a:rPr lang="cs-CZ" dirty="0" err="1" smtClean="0"/>
              <a:t>cooking</a:t>
            </a:r>
            <a:r>
              <a:rPr lang="cs-CZ" dirty="0" smtClean="0"/>
              <a:t>. Prezentace  je zaměřena na  </a:t>
            </a:r>
            <a:r>
              <a:rPr lang="cs-CZ" dirty="0" err="1" smtClean="0"/>
              <a:t>cooking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a food </a:t>
            </a:r>
            <a:r>
              <a:rPr lang="cs-CZ" dirty="0" err="1" smtClean="0"/>
              <a:t>adjectives.Dále</a:t>
            </a:r>
            <a:r>
              <a:rPr lang="cs-CZ" dirty="0" smtClean="0"/>
              <a:t> na oblíbené TV programy a známé kuchaře. Slouží k procvičení a  rozšíření slovní </a:t>
            </a:r>
            <a:r>
              <a:rPr lang="cs-CZ" dirty="0" err="1" smtClean="0"/>
              <a:t>zásoby.Můžeme</a:t>
            </a:r>
            <a:r>
              <a:rPr lang="cs-CZ" dirty="0" smtClean="0"/>
              <a:t> popisovat obrázky. Možné spojit s </a:t>
            </a:r>
            <a:r>
              <a:rPr lang="cs-CZ" dirty="0" err="1" smtClean="0"/>
              <a:t>DUMem</a:t>
            </a:r>
            <a:r>
              <a:rPr lang="cs-CZ" dirty="0" smtClean="0"/>
              <a:t> č.15-Food and drink-</a:t>
            </a:r>
            <a:r>
              <a:rPr lang="cs-CZ" dirty="0" err="1" smtClean="0"/>
              <a:t>healthy</a:t>
            </a:r>
            <a:r>
              <a:rPr lang="cs-CZ" dirty="0" smtClean="0"/>
              <a:t> and </a:t>
            </a:r>
            <a:r>
              <a:rPr lang="cs-CZ" dirty="0" err="1" smtClean="0"/>
              <a:t>unhealthy</a:t>
            </a:r>
            <a:r>
              <a:rPr lang="cs-CZ" dirty="0" smtClean="0"/>
              <a:t> food. Lze využít pro studenty 1.-4. ročníku.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Metodické pokyny: Při prezentaci jednotlivých snímků se studenti seznamují či procvičují nejčastější slovesa z tématu </a:t>
            </a:r>
            <a:r>
              <a:rPr lang="cs-CZ" dirty="0" err="1" smtClean="0"/>
              <a:t>cooking</a:t>
            </a:r>
            <a:r>
              <a:rPr lang="cs-CZ" dirty="0" smtClean="0"/>
              <a:t>  a  food </a:t>
            </a:r>
            <a:r>
              <a:rPr lang="cs-CZ" dirty="0" err="1" smtClean="0"/>
              <a:t>adjectives</a:t>
            </a:r>
            <a:r>
              <a:rPr lang="cs-CZ" dirty="0" smtClean="0"/>
              <a:t>.  Prezentaci je možné využít při výkladu i při opakování tématu.</a:t>
            </a:r>
          </a:p>
          <a:p>
            <a:pPr eaLnBrk="1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73115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Cooking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2000" dirty="0" err="1" smtClean="0"/>
              <a:t>Questions</a:t>
            </a:r>
            <a:r>
              <a:rPr lang="cs-CZ" sz="2000" dirty="0"/>
              <a:t>:</a:t>
            </a:r>
            <a:endParaRPr lang="cs-CZ" sz="2000" dirty="0" smtClean="0"/>
          </a:p>
          <a:p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cook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How</a:t>
            </a:r>
            <a:r>
              <a:rPr lang="cs-CZ" sz="2000" dirty="0" smtClean="0"/>
              <a:t> much </a:t>
            </a:r>
            <a:r>
              <a:rPr lang="cs-CZ" sz="2000" dirty="0" err="1" smtClean="0"/>
              <a:t>time</a:t>
            </a:r>
            <a:r>
              <a:rPr lang="cs-CZ" sz="2000" dirty="0" smtClean="0"/>
              <a:t> 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spend</a:t>
            </a:r>
            <a:r>
              <a:rPr lang="cs-CZ" sz="2000" dirty="0" smtClean="0"/>
              <a:t> on </a:t>
            </a:r>
            <a:r>
              <a:rPr lang="cs-CZ" sz="2000" dirty="0" err="1" smtClean="0"/>
              <a:t>cooking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/>
              <a:t>t</a:t>
            </a:r>
            <a:r>
              <a:rPr lang="cs-CZ" sz="2000" dirty="0" err="1" smtClean="0"/>
              <a:t>ell</a:t>
            </a:r>
            <a:r>
              <a:rPr lang="cs-CZ" sz="2000" dirty="0" smtClean="0"/>
              <a:t> </a:t>
            </a:r>
            <a:r>
              <a:rPr lang="cs-CZ" sz="2000" dirty="0" err="1" smtClean="0"/>
              <a:t>me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a </a:t>
            </a:r>
            <a:r>
              <a:rPr lang="cs-CZ" sz="2000" dirty="0" err="1" smtClean="0"/>
              <a:t>meal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made </a:t>
            </a:r>
            <a:r>
              <a:rPr lang="cs-CZ" sz="2000" dirty="0" err="1" smtClean="0"/>
              <a:t>lately</a:t>
            </a:r>
            <a:r>
              <a:rPr lang="cs-CZ" sz="2000" dirty="0"/>
              <a:t>?</a:t>
            </a:r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are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most </a:t>
            </a:r>
            <a:r>
              <a:rPr lang="cs-CZ" sz="2000" dirty="0" err="1" smtClean="0"/>
              <a:t>favourite</a:t>
            </a:r>
            <a:r>
              <a:rPr lang="cs-CZ" sz="2000" dirty="0" smtClean="0"/>
              <a:t> </a:t>
            </a:r>
            <a:r>
              <a:rPr lang="cs-CZ" sz="2000" dirty="0" err="1" smtClean="0"/>
              <a:t>meals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are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least </a:t>
            </a:r>
            <a:r>
              <a:rPr lang="cs-CZ" sz="2000" dirty="0" err="1" smtClean="0"/>
              <a:t>favourite</a:t>
            </a:r>
            <a:r>
              <a:rPr lang="cs-CZ" sz="2000" dirty="0" smtClean="0"/>
              <a:t> </a:t>
            </a:r>
            <a:r>
              <a:rPr lang="cs-CZ" sz="2000" dirty="0" err="1" smtClean="0"/>
              <a:t>meals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restaurant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recommend</a:t>
            </a:r>
            <a:r>
              <a:rPr lang="cs-CZ" sz="2000" dirty="0" smtClean="0"/>
              <a:t> </a:t>
            </a:r>
            <a:r>
              <a:rPr lang="cs-CZ" sz="2000" dirty="0" err="1" smtClean="0"/>
              <a:t>us</a:t>
            </a:r>
            <a:r>
              <a:rPr lang="cs-CZ" sz="2000" dirty="0" smtClean="0"/>
              <a:t> in </a:t>
            </a:r>
            <a:r>
              <a:rPr lang="cs-CZ" sz="2000" dirty="0" err="1" smtClean="0"/>
              <a:t>your</a:t>
            </a:r>
            <a:r>
              <a:rPr lang="cs-CZ" sz="2000" dirty="0" smtClean="0"/>
              <a:t> </a:t>
            </a:r>
            <a:r>
              <a:rPr lang="cs-CZ" sz="2000" dirty="0" err="1" smtClean="0"/>
              <a:t>home</a:t>
            </a:r>
            <a:r>
              <a:rPr lang="cs-CZ" sz="2000" dirty="0" smtClean="0"/>
              <a:t> </a:t>
            </a:r>
            <a:r>
              <a:rPr lang="cs-CZ" sz="2000" dirty="0" err="1" smtClean="0"/>
              <a:t>town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follow</a:t>
            </a:r>
            <a:r>
              <a:rPr lang="cs-CZ" sz="2000" dirty="0" smtClean="0"/>
              <a:t> </a:t>
            </a:r>
            <a:r>
              <a:rPr lang="cs-CZ" sz="2000" dirty="0" err="1" smtClean="0"/>
              <a:t>any</a:t>
            </a:r>
            <a:r>
              <a:rPr lang="cs-CZ" sz="2000" dirty="0" smtClean="0"/>
              <a:t> </a:t>
            </a:r>
            <a:r>
              <a:rPr lang="cs-CZ" sz="2000" dirty="0" err="1" smtClean="0"/>
              <a:t>programme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</a:t>
            </a:r>
            <a:r>
              <a:rPr lang="cs-CZ" sz="2000" dirty="0" err="1" smtClean="0"/>
              <a:t>cooking</a:t>
            </a:r>
            <a:r>
              <a:rPr lang="cs-CZ" sz="2000" dirty="0" smtClean="0"/>
              <a:t> on TV?</a:t>
            </a:r>
          </a:p>
          <a:p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admire</a:t>
            </a:r>
            <a:r>
              <a:rPr lang="cs-CZ" sz="2000" dirty="0" smtClean="0"/>
              <a:t> </a:t>
            </a:r>
            <a:r>
              <a:rPr lang="cs-CZ" sz="2000" dirty="0" err="1" smtClean="0"/>
              <a:t>any</a:t>
            </a:r>
            <a:r>
              <a:rPr lang="cs-CZ" sz="2000" dirty="0" smtClean="0"/>
              <a:t> </a:t>
            </a:r>
            <a:r>
              <a:rPr lang="cs-CZ" sz="2000" dirty="0" err="1" smtClean="0"/>
              <a:t>famous</a:t>
            </a:r>
            <a:r>
              <a:rPr lang="cs-CZ" sz="2000" dirty="0" smtClean="0"/>
              <a:t> </a:t>
            </a:r>
            <a:r>
              <a:rPr lang="cs-CZ" sz="2000" dirty="0" err="1" smtClean="0"/>
              <a:t>chefs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</a:t>
            </a:r>
            <a:r>
              <a:rPr lang="cs-CZ" sz="2000" dirty="0" err="1" smtClean="0"/>
              <a:t>cookery</a:t>
            </a:r>
            <a:r>
              <a:rPr lang="cs-CZ" sz="2000" dirty="0" smtClean="0"/>
              <a:t> </a:t>
            </a:r>
            <a:r>
              <a:rPr lang="cs-CZ" sz="2000" dirty="0" err="1" smtClean="0"/>
              <a:t>books</a:t>
            </a:r>
            <a:r>
              <a:rPr lang="cs-CZ" sz="2000" dirty="0" smtClean="0"/>
              <a:t>? </a:t>
            </a:r>
            <a:r>
              <a:rPr lang="cs-CZ" sz="2000" dirty="0"/>
              <a:t>D</a:t>
            </a:r>
            <a:r>
              <a:rPr lang="cs-CZ" sz="2000" dirty="0" smtClean="0"/>
              <a:t>o </a:t>
            </a:r>
            <a:r>
              <a:rPr lang="cs-CZ" sz="2000" dirty="0" err="1" smtClean="0"/>
              <a:t>you</a:t>
            </a:r>
            <a:r>
              <a:rPr lang="cs-CZ" sz="2000" dirty="0" smtClean="0"/>
              <a:t> use </a:t>
            </a:r>
            <a:r>
              <a:rPr lang="cs-CZ" sz="2000" dirty="0" err="1" smtClean="0"/>
              <a:t>them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What</a:t>
            </a:r>
            <a:r>
              <a:rPr lang="cs-CZ" sz="2000" dirty="0" smtClean="0"/>
              <a:t> web </a:t>
            </a:r>
            <a:r>
              <a:rPr lang="cs-CZ" sz="2000" dirty="0" err="1" smtClean="0"/>
              <a:t>pages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recommend</a:t>
            </a:r>
            <a:r>
              <a:rPr lang="cs-CZ" sz="2000" dirty="0" smtClean="0"/>
              <a:t> </a:t>
            </a:r>
            <a:r>
              <a:rPr lang="cs-CZ" sz="2000" dirty="0" err="1" smtClean="0"/>
              <a:t>us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give</a:t>
            </a:r>
            <a:r>
              <a:rPr lang="cs-CZ" sz="2000" dirty="0" smtClean="0"/>
              <a:t> </a:t>
            </a:r>
            <a:r>
              <a:rPr lang="cs-CZ" sz="2000" dirty="0" err="1" smtClean="0"/>
              <a:t>us</a:t>
            </a:r>
            <a:r>
              <a:rPr lang="cs-CZ" sz="2000" dirty="0" smtClean="0"/>
              <a:t> a </a:t>
            </a:r>
            <a:r>
              <a:rPr lang="cs-CZ" sz="2000" dirty="0" err="1" smtClean="0"/>
              <a:t>recipe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Alena\Pictures\cook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3106" y="260648"/>
            <a:ext cx="2657325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604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Cooking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5446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err="1" smtClean="0"/>
              <a:t>Complete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sentences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these </a:t>
            </a:r>
            <a:r>
              <a:rPr lang="cs-CZ" sz="2400" dirty="0" err="1" smtClean="0"/>
              <a:t>verbs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1600" dirty="0" smtClean="0"/>
              <a:t>(mix, </a:t>
            </a:r>
            <a:r>
              <a:rPr lang="cs-CZ" sz="1600" dirty="0" err="1" smtClean="0"/>
              <a:t>boil</a:t>
            </a:r>
            <a:r>
              <a:rPr lang="cs-CZ" sz="1600" dirty="0" smtClean="0"/>
              <a:t>, </a:t>
            </a:r>
            <a:r>
              <a:rPr lang="cs-CZ" sz="1600" dirty="0" err="1" smtClean="0"/>
              <a:t>stir-fry</a:t>
            </a:r>
            <a:r>
              <a:rPr lang="cs-CZ" sz="1600" dirty="0" smtClean="0"/>
              <a:t>, </a:t>
            </a:r>
            <a:r>
              <a:rPr lang="cs-CZ" sz="1600" dirty="0" err="1" smtClean="0"/>
              <a:t>peel</a:t>
            </a:r>
            <a:r>
              <a:rPr lang="cs-CZ" sz="1600" dirty="0" smtClean="0"/>
              <a:t>, chop, melt, </a:t>
            </a:r>
            <a:r>
              <a:rPr lang="cs-CZ" sz="1600" dirty="0" err="1" smtClean="0"/>
              <a:t>slice</a:t>
            </a:r>
            <a:r>
              <a:rPr lang="cs-CZ" sz="1600" dirty="0" smtClean="0"/>
              <a:t>, </a:t>
            </a:r>
            <a:r>
              <a:rPr lang="cs-CZ" sz="1600" dirty="0" err="1" smtClean="0"/>
              <a:t>bake</a:t>
            </a:r>
            <a:r>
              <a:rPr lang="cs-CZ" sz="1600" dirty="0" smtClean="0"/>
              <a:t> ,</a:t>
            </a:r>
            <a:r>
              <a:rPr lang="cs-CZ" sz="1600" dirty="0" err="1" smtClean="0"/>
              <a:t>roast</a:t>
            </a:r>
            <a:r>
              <a:rPr lang="cs-CZ" sz="1600" dirty="0" smtClean="0"/>
              <a:t>, </a:t>
            </a:r>
            <a:r>
              <a:rPr lang="cs-CZ" sz="1600" dirty="0" err="1" smtClean="0"/>
              <a:t>simmer</a:t>
            </a:r>
            <a:r>
              <a:rPr lang="cs-CZ" sz="1600" dirty="0" smtClean="0"/>
              <a:t>, </a:t>
            </a:r>
            <a:r>
              <a:rPr lang="cs-CZ" sz="1600" dirty="0" err="1" smtClean="0"/>
              <a:t>stir</a:t>
            </a:r>
            <a:r>
              <a:rPr lang="cs-CZ" sz="1600" dirty="0" smtClean="0"/>
              <a:t>, </a:t>
            </a:r>
          </a:p>
          <a:p>
            <a:pPr marL="0" indent="0">
              <a:buNone/>
            </a:pPr>
            <a:r>
              <a:rPr lang="cs-CZ" sz="1600" dirty="0" err="1" smtClean="0"/>
              <a:t>whip</a:t>
            </a:r>
            <a:r>
              <a:rPr lang="cs-CZ" sz="1600" dirty="0" smtClean="0"/>
              <a:t>, </a:t>
            </a:r>
            <a:r>
              <a:rPr lang="cs-CZ" sz="1600" dirty="0" err="1" smtClean="0"/>
              <a:t>heat</a:t>
            </a:r>
            <a:r>
              <a:rPr lang="cs-CZ" sz="1600" dirty="0" smtClean="0"/>
              <a:t>, mince, </a:t>
            </a:r>
            <a:r>
              <a:rPr lang="cs-CZ" sz="1600" dirty="0" err="1" smtClean="0"/>
              <a:t>steam</a:t>
            </a:r>
            <a:r>
              <a:rPr lang="cs-CZ" sz="1600" dirty="0" smtClean="0"/>
              <a:t>)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a)…………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sauce</a:t>
            </a:r>
            <a:r>
              <a:rPr lang="cs-CZ" sz="1600" dirty="0" smtClean="0"/>
              <a:t> </a:t>
            </a:r>
            <a:r>
              <a:rPr lang="cs-CZ" sz="1600" dirty="0" err="1" smtClean="0"/>
              <a:t>with</a:t>
            </a:r>
            <a:r>
              <a:rPr lang="cs-CZ" sz="1600" dirty="0" smtClean="0"/>
              <a:t> a </a:t>
            </a:r>
            <a:r>
              <a:rPr lang="cs-CZ" sz="1600" dirty="0" err="1" smtClean="0"/>
              <a:t>wooden</a:t>
            </a:r>
            <a:r>
              <a:rPr lang="cs-CZ" sz="1600" dirty="0" smtClean="0"/>
              <a:t> </a:t>
            </a:r>
            <a:r>
              <a:rPr lang="cs-CZ" sz="1600" dirty="0" err="1" smtClean="0"/>
              <a:t>spoon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b) </a:t>
            </a:r>
            <a:r>
              <a:rPr lang="cs-CZ" sz="1600" dirty="0" err="1" smtClean="0"/>
              <a:t>Will</a:t>
            </a:r>
            <a:r>
              <a:rPr lang="cs-CZ" sz="1600" dirty="0" smtClean="0"/>
              <a:t> </a:t>
            </a:r>
            <a:r>
              <a:rPr lang="cs-CZ" sz="1600" dirty="0" err="1" smtClean="0"/>
              <a:t>you</a:t>
            </a:r>
            <a:r>
              <a:rPr lang="cs-CZ" sz="1600" dirty="0" smtClean="0"/>
              <a:t> ….........up </a:t>
            </a:r>
            <a:r>
              <a:rPr lang="cs-CZ" sz="1600" dirty="0" err="1" smtClean="0"/>
              <a:t>this</a:t>
            </a:r>
            <a:r>
              <a:rPr lang="cs-CZ" sz="1600" dirty="0" smtClean="0"/>
              <a:t> </a:t>
            </a:r>
            <a:r>
              <a:rPr lang="cs-CZ" sz="1600" dirty="0" err="1" smtClean="0"/>
              <a:t>onion</a:t>
            </a:r>
            <a:r>
              <a:rPr lang="cs-CZ" sz="1600" dirty="0" smtClean="0"/>
              <a:t> </a:t>
            </a:r>
            <a:r>
              <a:rPr lang="cs-CZ" sz="1600" dirty="0" err="1" smtClean="0"/>
              <a:t>for</a:t>
            </a:r>
            <a:r>
              <a:rPr lang="cs-CZ" sz="1600" dirty="0" smtClean="0"/>
              <a:t> </a:t>
            </a:r>
            <a:r>
              <a:rPr lang="cs-CZ" sz="1600" dirty="0" err="1" smtClean="0"/>
              <a:t>me,please</a:t>
            </a:r>
            <a:r>
              <a:rPr lang="cs-CZ" sz="1600" dirty="0" smtClean="0"/>
              <a:t> ?</a:t>
            </a:r>
          </a:p>
          <a:p>
            <a:pPr marL="0" indent="0">
              <a:buNone/>
            </a:pPr>
            <a:r>
              <a:rPr lang="cs-CZ" sz="1600" dirty="0" smtClean="0"/>
              <a:t>c)…………..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potatoes</a:t>
            </a:r>
            <a:r>
              <a:rPr lang="cs-CZ" sz="1600" dirty="0"/>
              <a:t> </a:t>
            </a:r>
            <a:r>
              <a:rPr lang="cs-CZ" sz="1600" dirty="0" err="1" smtClean="0"/>
              <a:t>with</a:t>
            </a:r>
            <a:r>
              <a:rPr lang="cs-CZ" sz="1600" dirty="0" smtClean="0"/>
              <a:t> a </a:t>
            </a:r>
            <a:r>
              <a:rPr lang="cs-CZ" sz="1600" dirty="0" err="1" smtClean="0"/>
              <a:t>peeler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d) …………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eggs</a:t>
            </a:r>
            <a:r>
              <a:rPr lang="cs-CZ" sz="1600" dirty="0" smtClean="0"/>
              <a:t> in a </a:t>
            </a:r>
            <a:r>
              <a:rPr lang="cs-CZ" sz="1600" dirty="0" err="1" smtClean="0"/>
              <a:t>saucepan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e)………… </a:t>
            </a:r>
            <a:r>
              <a:rPr lang="cs-CZ" sz="1600" dirty="0" err="1" smtClean="0"/>
              <a:t>some</a:t>
            </a:r>
            <a:r>
              <a:rPr lang="cs-CZ" sz="1600" dirty="0" smtClean="0"/>
              <a:t> </a:t>
            </a:r>
            <a:r>
              <a:rPr lang="cs-CZ" sz="1600" dirty="0" err="1" smtClean="0"/>
              <a:t>butter</a:t>
            </a:r>
            <a:r>
              <a:rPr lang="cs-CZ" sz="1600" dirty="0" smtClean="0"/>
              <a:t> in a </a:t>
            </a:r>
            <a:r>
              <a:rPr lang="cs-CZ" sz="1600" dirty="0" err="1" smtClean="0"/>
              <a:t>frying</a:t>
            </a:r>
            <a:r>
              <a:rPr lang="cs-CZ" sz="1600" dirty="0" smtClean="0"/>
              <a:t> pan.</a:t>
            </a:r>
          </a:p>
          <a:p>
            <a:pPr marL="0" indent="0">
              <a:buNone/>
            </a:pPr>
            <a:r>
              <a:rPr lang="cs-CZ" sz="1600" dirty="0" smtClean="0"/>
              <a:t>f) ………… </a:t>
            </a:r>
            <a:r>
              <a:rPr lang="cs-CZ" sz="1600" dirty="0" err="1" smtClean="0"/>
              <a:t>all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ingredients</a:t>
            </a:r>
            <a:r>
              <a:rPr lang="cs-CZ" sz="1600" dirty="0" smtClean="0"/>
              <a:t> in a </a:t>
            </a:r>
            <a:r>
              <a:rPr lang="cs-CZ" sz="1600" dirty="0" err="1" smtClean="0"/>
              <a:t>large</a:t>
            </a:r>
            <a:r>
              <a:rPr lang="cs-CZ" sz="1600" dirty="0" smtClean="0"/>
              <a:t> </a:t>
            </a:r>
            <a:r>
              <a:rPr lang="cs-CZ" sz="1600" dirty="0" err="1" smtClean="0"/>
              <a:t>bowl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g) …………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pie</a:t>
            </a:r>
            <a:r>
              <a:rPr lang="cs-CZ" sz="1600" dirty="0" smtClean="0"/>
              <a:t> </a:t>
            </a:r>
            <a:r>
              <a:rPr lang="cs-CZ" sz="1600" dirty="0" err="1" smtClean="0"/>
              <a:t>for</a:t>
            </a:r>
            <a:r>
              <a:rPr lang="cs-CZ" sz="1600" dirty="0" smtClean="0"/>
              <a:t> </a:t>
            </a:r>
            <a:r>
              <a:rPr lang="cs-CZ" sz="1600" dirty="0" err="1" smtClean="0"/>
              <a:t>fifty-five</a:t>
            </a:r>
            <a:r>
              <a:rPr lang="cs-CZ" sz="1600" dirty="0" smtClean="0"/>
              <a:t> </a:t>
            </a:r>
            <a:r>
              <a:rPr lang="cs-CZ" sz="1600" dirty="0" err="1" smtClean="0"/>
              <a:t>minutes</a:t>
            </a:r>
            <a:r>
              <a:rPr lang="cs-CZ" sz="1600" dirty="0" smtClean="0"/>
              <a:t> in a hot </a:t>
            </a:r>
            <a:r>
              <a:rPr lang="cs-CZ" sz="1600" dirty="0" err="1" smtClean="0"/>
              <a:t>oven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h) Do </a:t>
            </a:r>
            <a:r>
              <a:rPr lang="cs-CZ" sz="1600" dirty="0" err="1" smtClean="0"/>
              <a:t>you</a:t>
            </a:r>
            <a:r>
              <a:rPr lang="cs-CZ" sz="1600" dirty="0" smtClean="0"/>
              <a:t> </a:t>
            </a:r>
            <a:r>
              <a:rPr lang="cs-CZ" sz="1600" dirty="0" err="1" smtClean="0"/>
              <a:t>want</a:t>
            </a:r>
            <a:r>
              <a:rPr lang="cs-CZ" sz="1600" dirty="0" smtClean="0"/>
              <a:t> </a:t>
            </a:r>
            <a:r>
              <a:rPr lang="cs-CZ" sz="1600" dirty="0" err="1" smtClean="0"/>
              <a:t>me</a:t>
            </a:r>
            <a:r>
              <a:rPr lang="cs-CZ" sz="1600" dirty="0" smtClean="0"/>
              <a:t> to  ………… </a:t>
            </a:r>
            <a:r>
              <a:rPr lang="cs-CZ" sz="1600" dirty="0"/>
              <a:t>u</a:t>
            </a:r>
            <a:r>
              <a:rPr lang="cs-CZ" sz="1600" dirty="0" smtClean="0"/>
              <a:t>p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whole</a:t>
            </a:r>
            <a:r>
              <a:rPr lang="cs-CZ" sz="1600" dirty="0" smtClean="0"/>
              <a:t> </a:t>
            </a:r>
            <a:r>
              <a:rPr lang="cs-CZ" sz="1600" dirty="0" err="1" smtClean="0"/>
              <a:t>loaf</a:t>
            </a:r>
            <a:r>
              <a:rPr lang="cs-CZ" sz="1600" dirty="0" smtClean="0"/>
              <a:t> </a:t>
            </a:r>
            <a:r>
              <a:rPr lang="cs-CZ" sz="1600" dirty="0" err="1" smtClean="0"/>
              <a:t>or</a:t>
            </a:r>
            <a:r>
              <a:rPr lang="cs-CZ" sz="1600" dirty="0" smtClean="0"/>
              <a:t> </a:t>
            </a:r>
            <a:r>
              <a:rPr lang="cs-CZ" sz="1600" dirty="0" err="1" smtClean="0"/>
              <a:t>only</a:t>
            </a:r>
            <a:r>
              <a:rPr lang="cs-CZ" sz="1600" dirty="0" smtClean="0"/>
              <a:t> </a:t>
            </a:r>
            <a:r>
              <a:rPr lang="cs-CZ" sz="1600" dirty="0" err="1" smtClean="0"/>
              <a:t>half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it</a:t>
            </a:r>
            <a:r>
              <a:rPr lang="cs-CZ" sz="1600" dirty="0" smtClean="0"/>
              <a:t>?</a:t>
            </a:r>
          </a:p>
          <a:p>
            <a:pPr marL="0" indent="0">
              <a:buNone/>
            </a:pPr>
            <a:r>
              <a:rPr lang="cs-CZ" sz="1600" dirty="0" smtClean="0"/>
              <a:t>i) …………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beef</a:t>
            </a:r>
            <a:r>
              <a:rPr lang="cs-CZ" sz="1600" dirty="0" smtClean="0"/>
              <a:t> </a:t>
            </a:r>
            <a:r>
              <a:rPr lang="cs-CZ" sz="1600" dirty="0" err="1" smtClean="0"/>
              <a:t>gently</a:t>
            </a:r>
            <a:r>
              <a:rPr lang="cs-CZ" sz="1600" dirty="0" smtClean="0"/>
              <a:t> </a:t>
            </a:r>
            <a:r>
              <a:rPr lang="cs-CZ" sz="1600" dirty="0" err="1" smtClean="0"/>
              <a:t>for</a:t>
            </a:r>
            <a:r>
              <a:rPr lang="cs-CZ" sz="1600" dirty="0" smtClean="0"/>
              <a:t> </a:t>
            </a:r>
            <a:r>
              <a:rPr lang="cs-CZ" sz="1600" dirty="0" err="1" smtClean="0"/>
              <a:t>two</a:t>
            </a:r>
            <a:r>
              <a:rPr lang="cs-CZ" sz="1600" dirty="0" smtClean="0"/>
              <a:t> </a:t>
            </a:r>
            <a:r>
              <a:rPr lang="cs-CZ" sz="1600" dirty="0" err="1" smtClean="0"/>
              <a:t>hours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j) </a:t>
            </a:r>
            <a:r>
              <a:rPr lang="cs-CZ" sz="1600" dirty="0" err="1" smtClean="0"/>
              <a:t>If</a:t>
            </a:r>
            <a:r>
              <a:rPr lang="cs-CZ" sz="1600" dirty="0" smtClean="0"/>
              <a:t> </a:t>
            </a:r>
            <a:r>
              <a:rPr lang="cs-CZ" sz="1600" dirty="0" err="1" smtClean="0"/>
              <a:t>you</a:t>
            </a:r>
            <a:r>
              <a:rPr lang="cs-CZ" sz="1600" dirty="0" smtClean="0"/>
              <a:t> …………..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vegetables</a:t>
            </a:r>
            <a:r>
              <a:rPr lang="cs-CZ" sz="1600" dirty="0" smtClean="0"/>
              <a:t> in a basket </a:t>
            </a:r>
            <a:r>
              <a:rPr lang="cs-CZ" sz="1600" dirty="0" err="1" smtClean="0"/>
              <a:t>over</a:t>
            </a:r>
            <a:r>
              <a:rPr lang="cs-CZ" sz="1600" dirty="0" smtClean="0"/>
              <a:t> </a:t>
            </a:r>
            <a:r>
              <a:rPr lang="cs-CZ" sz="1600" dirty="0" err="1" smtClean="0"/>
              <a:t>simmering</a:t>
            </a:r>
            <a:r>
              <a:rPr lang="cs-CZ" sz="1600" dirty="0" smtClean="0"/>
              <a:t> </a:t>
            </a:r>
            <a:r>
              <a:rPr lang="cs-CZ" sz="1600" dirty="0" err="1" smtClean="0"/>
              <a:t>water</a:t>
            </a:r>
            <a:r>
              <a:rPr lang="cs-CZ" sz="1600" dirty="0" smtClean="0"/>
              <a:t>, </a:t>
            </a:r>
            <a:r>
              <a:rPr lang="cs-CZ" sz="1600" dirty="0" err="1" smtClean="0"/>
              <a:t>all</a:t>
            </a:r>
            <a:r>
              <a:rPr lang="cs-CZ" sz="1600" dirty="0" smtClean="0"/>
              <a:t> </a:t>
            </a:r>
            <a:r>
              <a:rPr lang="cs-CZ" sz="1600" dirty="0" err="1" smtClean="0"/>
              <a:t>nutrients</a:t>
            </a:r>
            <a:r>
              <a:rPr lang="cs-CZ" sz="1600" dirty="0" smtClean="0"/>
              <a:t> </a:t>
            </a:r>
            <a:r>
              <a:rPr lang="cs-CZ" sz="1600" dirty="0" err="1" smtClean="0"/>
              <a:t>will</a:t>
            </a:r>
            <a:r>
              <a:rPr lang="cs-CZ" sz="1600" dirty="0" smtClean="0"/>
              <a:t> </a:t>
            </a:r>
            <a:r>
              <a:rPr lang="cs-CZ" sz="1600" dirty="0" err="1" smtClean="0"/>
              <a:t>be</a:t>
            </a:r>
            <a:r>
              <a:rPr lang="cs-CZ" sz="1600" dirty="0" smtClean="0"/>
              <a:t> </a:t>
            </a:r>
            <a:r>
              <a:rPr lang="cs-CZ" sz="1600" dirty="0" err="1" smtClean="0"/>
              <a:t>retained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k) </a:t>
            </a:r>
            <a:r>
              <a:rPr lang="cs-CZ" sz="1600" dirty="0" err="1" smtClean="0"/>
              <a:t>Another</a:t>
            </a:r>
            <a:r>
              <a:rPr lang="cs-CZ" sz="1600" dirty="0" smtClean="0"/>
              <a:t> </a:t>
            </a:r>
            <a:r>
              <a:rPr lang="cs-CZ" sz="1600" dirty="0" err="1" smtClean="0"/>
              <a:t>healthy</a:t>
            </a:r>
            <a:r>
              <a:rPr lang="cs-CZ" sz="1600" dirty="0" smtClean="0"/>
              <a:t> </a:t>
            </a:r>
            <a:r>
              <a:rPr lang="cs-CZ" sz="1600" dirty="0" err="1" smtClean="0"/>
              <a:t>cooking</a:t>
            </a:r>
            <a:r>
              <a:rPr lang="cs-CZ" sz="1600" dirty="0" smtClean="0"/>
              <a:t> </a:t>
            </a:r>
            <a:r>
              <a:rPr lang="cs-CZ" sz="1600" dirty="0" err="1" smtClean="0"/>
              <a:t>method</a:t>
            </a:r>
            <a:r>
              <a:rPr lang="cs-CZ" sz="1600" dirty="0" smtClean="0"/>
              <a:t> </a:t>
            </a:r>
            <a:r>
              <a:rPr lang="cs-CZ" sz="1600" dirty="0" err="1" smtClean="0"/>
              <a:t>used</a:t>
            </a:r>
            <a:r>
              <a:rPr lang="cs-CZ" sz="1600" dirty="0" smtClean="0"/>
              <a:t> in </a:t>
            </a:r>
            <a:r>
              <a:rPr lang="cs-CZ" sz="1600" dirty="0" err="1" smtClean="0"/>
              <a:t>Asian</a:t>
            </a:r>
            <a:r>
              <a:rPr lang="cs-CZ" sz="1600" dirty="0" smtClean="0"/>
              <a:t> </a:t>
            </a:r>
            <a:r>
              <a:rPr lang="cs-CZ" sz="1600" dirty="0" err="1" smtClean="0"/>
              <a:t>countries</a:t>
            </a:r>
            <a:r>
              <a:rPr lang="cs-CZ" sz="1600" dirty="0" smtClean="0"/>
              <a:t> </a:t>
            </a:r>
            <a:r>
              <a:rPr lang="cs-CZ" sz="1600" dirty="0" err="1" smtClean="0"/>
              <a:t>is</a:t>
            </a:r>
            <a:r>
              <a:rPr lang="cs-CZ" sz="1600" dirty="0" smtClean="0"/>
              <a:t> ………………………….</a:t>
            </a:r>
          </a:p>
          <a:p>
            <a:pPr marL="0" indent="0">
              <a:buNone/>
            </a:pPr>
            <a:r>
              <a:rPr lang="cs-CZ" sz="1600" dirty="0" smtClean="0"/>
              <a:t>l) ………………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eggs</a:t>
            </a:r>
            <a:r>
              <a:rPr lang="cs-CZ" sz="1600" dirty="0" smtClean="0"/>
              <a:t> </a:t>
            </a:r>
            <a:r>
              <a:rPr lang="cs-CZ" sz="1600" dirty="0" err="1" smtClean="0"/>
              <a:t>with</a:t>
            </a:r>
            <a:r>
              <a:rPr lang="cs-CZ" sz="1600" dirty="0" smtClean="0"/>
              <a:t> a </a:t>
            </a:r>
            <a:r>
              <a:rPr lang="cs-CZ" sz="1600" dirty="0" err="1" smtClean="0"/>
              <a:t>whisk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m) </a:t>
            </a:r>
            <a:r>
              <a:rPr lang="cs-CZ" sz="1600" dirty="0" err="1" smtClean="0"/>
              <a:t>You</a:t>
            </a:r>
            <a:r>
              <a:rPr lang="cs-CZ" sz="1600" dirty="0" smtClean="0"/>
              <a:t> </a:t>
            </a:r>
            <a:r>
              <a:rPr lang="cs-CZ" sz="1600" dirty="0" err="1" smtClean="0"/>
              <a:t>should</a:t>
            </a:r>
            <a:r>
              <a:rPr lang="cs-CZ" sz="1600" dirty="0" smtClean="0"/>
              <a:t> ……….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meat</a:t>
            </a:r>
            <a:r>
              <a:rPr lang="cs-CZ" sz="1600" dirty="0" smtClean="0"/>
              <a:t> </a:t>
            </a:r>
            <a:r>
              <a:rPr lang="cs-CZ" sz="1600" dirty="0" err="1" smtClean="0"/>
              <a:t>for</a:t>
            </a:r>
            <a:r>
              <a:rPr lang="cs-CZ" sz="1600" dirty="0" smtClean="0"/>
              <a:t> </a:t>
            </a:r>
            <a:r>
              <a:rPr lang="cs-CZ" sz="1600" dirty="0" err="1" smtClean="0"/>
              <a:t>hamburgers</a:t>
            </a:r>
            <a:r>
              <a:rPr lang="cs-CZ" sz="1600" dirty="0" smtClean="0"/>
              <a:t> </a:t>
            </a:r>
            <a:r>
              <a:rPr lang="cs-CZ" sz="1600" dirty="0" err="1" smtClean="0"/>
              <a:t>twice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n) </a:t>
            </a:r>
            <a:r>
              <a:rPr lang="cs-CZ" sz="1600" dirty="0" err="1" smtClean="0"/>
              <a:t>How</a:t>
            </a:r>
            <a:r>
              <a:rPr lang="cs-CZ" sz="1600" dirty="0" smtClean="0"/>
              <a:t> long </a:t>
            </a:r>
            <a:r>
              <a:rPr lang="cs-CZ" sz="1600" dirty="0" err="1" smtClean="0"/>
              <a:t>should</a:t>
            </a:r>
            <a:r>
              <a:rPr lang="cs-CZ" sz="1600" dirty="0" smtClean="0"/>
              <a:t> </a:t>
            </a:r>
            <a:r>
              <a:rPr lang="cs-CZ" sz="1600" dirty="0" err="1" smtClean="0"/>
              <a:t>we</a:t>
            </a:r>
            <a:r>
              <a:rPr lang="cs-CZ" sz="1600" dirty="0" smtClean="0"/>
              <a:t> …………..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turkey</a:t>
            </a:r>
            <a:r>
              <a:rPr lang="cs-CZ" sz="1600" dirty="0" smtClean="0"/>
              <a:t>?</a:t>
            </a:r>
          </a:p>
          <a:p>
            <a:pPr marL="0" indent="0">
              <a:buNone/>
            </a:pPr>
            <a:r>
              <a:rPr lang="cs-CZ" sz="1600" dirty="0" smtClean="0"/>
              <a:t>o)……………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oil</a:t>
            </a:r>
            <a:r>
              <a:rPr lang="cs-CZ" sz="1600" dirty="0" smtClean="0"/>
              <a:t> </a:t>
            </a:r>
            <a:r>
              <a:rPr lang="cs-CZ" sz="1600" dirty="0" err="1" smtClean="0"/>
              <a:t>before</a:t>
            </a:r>
            <a:r>
              <a:rPr lang="cs-CZ" sz="1600" dirty="0" smtClean="0"/>
              <a:t> </a:t>
            </a:r>
            <a:r>
              <a:rPr lang="cs-CZ" sz="1600" dirty="0" err="1" smtClean="0"/>
              <a:t>frying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pancakes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endParaRPr lang="cs-CZ" sz="1600" dirty="0" smtClean="0"/>
          </a:p>
        </p:txBody>
      </p:sp>
      <p:pic>
        <p:nvPicPr>
          <p:cNvPr id="2050" name="Picture 2" descr="C:\Users\Alena\Pictures\cook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6216" y="188642"/>
            <a:ext cx="2466064" cy="3348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31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Cooking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dirty="0" err="1" smtClean="0">
                <a:solidFill>
                  <a:srgbClr val="FF0000"/>
                </a:solidFill>
              </a:rPr>
              <a:t>Stir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sauce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wooden</a:t>
            </a:r>
            <a:r>
              <a:rPr lang="cs-CZ" dirty="0" smtClean="0"/>
              <a:t> </a:t>
            </a:r>
            <a:r>
              <a:rPr lang="cs-CZ" dirty="0" err="1" smtClean="0"/>
              <a:t>spoon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>
                <a:solidFill>
                  <a:srgbClr val="FF0000"/>
                </a:solidFill>
              </a:rPr>
              <a:t> chop </a:t>
            </a:r>
            <a:r>
              <a:rPr lang="cs-CZ" dirty="0" smtClean="0"/>
              <a:t>up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me,please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smtClean="0"/>
              <a:t>c) </a:t>
            </a:r>
            <a:r>
              <a:rPr lang="cs-CZ" dirty="0" err="1" smtClean="0">
                <a:solidFill>
                  <a:srgbClr val="FF0000"/>
                </a:solidFill>
              </a:rPr>
              <a:t>Peel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peeler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d) </a:t>
            </a:r>
            <a:r>
              <a:rPr lang="cs-CZ" dirty="0" err="1" smtClean="0">
                <a:solidFill>
                  <a:srgbClr val="FF0000"/>
                </a:solidFill>
              </a:rPr>
              <a:t>Boil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 in a </a:t>
            </a:r>
            <a:r>
              <a:rPr lang="cs-CZ" dirty="0" err="1" smtClean="0"/>
              <a:t>saucepan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e) </a:t>
            </a:r>
            <a:r>
              <a:rPr lang="cs-CZ" dirty="0" smtClean="0">
                <a:solidFill>
                  <a:srgbClr val="FF0000"/>
                </a:solidFill>
              </a:rPr>
              <a:t>Mel</a:t>
            </a:r>
            <a:r>
              <a:rPr lang="cs-CZ" dirty="0" smtClean="0"/>
              <a:t>t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butter</a:t>
            </a:r>
            <a:r>
              <a:rPr lang="cs-CZ" dirty="0" smtClean="0"/>
              <a:t> in a </a:t>
            </a:r>
            <a:r>
              <a:rPr lang="cs-CZ" dirty="0" err="1" smtClean="0"/>
              <a:t>frying</a:t>
            </a:r>
            <a:r>
              <a:rPr lang="cs-CZ" dirty="0" smtClean="0"/>
              <a:t> pan.</a:t>
            </a:r>
          </a:p>
          <a:p>
            <a:pPr marL="0" indent="0">
              <a:buNone/>
            </a:pPr>
            <a:r>
              <a:rPr lang="cs-CZ" dirty="0" smtClean="0"/>
              <a:t>f) </a:t>
            </a:r>
            <a:r>
              <a:rPr lang="cs-CZ" dirty="0" smtClean="0">
                <a:solidFill>
                  <a:srgbClr val="FF0000"/>
                </a:solidFill>
              </a:rPr>
              <a:t>Mix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ingredients</a:t>
            </a:r>
            <a:r>
              <a:rPr lang="cs-CZ" dirty="0" smtClean="0"/>
              <a:t> in a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bowl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g)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Bake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fifty-five</a:t>
            </a:r>
            <a:r>
              <a:rPr lang="cs-CZ" dirty="0" smtClean="0"/>
              <a:t> </a:t>
            </a:r>
            <a:r>
              <a:rPr lang="cs-CZ" dirty="0" err="1" smtClean="0"/>
              <a:t>minutes</a:t>
            </a:r>
            <a:r>
              <a:rPr lang="cs-CZ" dirty="0" smtClean="0"/>
              <a:t> in a hot </a:t>
            </a:r>
            <a:r>
              <a:rPr lang="cs-CZ" dirty="0" err="1" smtClean="0"/>
              <a:t>oven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h)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to  </a:t>
            </a:r>
            <a:r>
              <a:rPr lang="cs-CZ" dirty="0" err="1" smtClean="0">
                <a:solidFill>
                  <a:srgbClr val="FF0000"/>
                </a:solidFill>
              </a:rPr>
              <a:t>slice</a:t>
            </a:r>
            <a:r>
              <a:rPr lang="cs-CZ" dirty="0" smtClean="0"/>
              <a:t> up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whole</a:t>
            </a:r>
            <a:r>
              <a:rPr lang="cs-CZ" dirty="0" smtClean="0"/>
              <a:t> </a:t>
            </a:r>
            <a:r>
              <a:rPr lang="cs-CZ" dirty="0" err="1" smtClean="0"/>
              <a:t>loaf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i) </a:t>
            </a:r>
            <a:r>
              <a:rPr lang="cs-CZ" dirty="0" err="1" smtClean="0">
                <a:solidFill>
                  <a:srgbClr val="FF0000"/>
                </a:solidFill>
              </a:rPr>
              <a:t>Simme</a:t>
            </a:r>
            <a:r>
              <a:rPr lang="cs-CZ" dirty="0" err="1" smtClean="0"/>
              <a:t>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beef</a:t>
            </a:r>
            <a:r>
              <a:rPr lang="cs-CZ" dirty="0" smtClean="0"/>
              <a:t> </a:t>
            </a:r>
            <a:r>
              <a:rPr lang="cs-CZ" dirty="0" err="1" smtClean="0"/>
              <a:t>gently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j)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steam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vegetables</a:t>
            </a:r>
            <a:r>
              <a:rPr lang="cs-CZ" dirty="0" smtClean="0"/>
              <a:t> in a basket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simmering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,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nutrients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retained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k) </a:t>
            </a: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healthy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r>
              <a:rPr lang="cs-CZ" dirty="0" smtClean="0"/>
              <a:t> </a:t>
            </a:r>
            <a:r>
              <a:rPr lang="cs-CZ" dirty="0" err="1" smtClean="0"/>
              <a:t>method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in </a:t>
            </a:r>
            <a:r>
              <a:rPr lang="cs-CZ" dirty="0" err="1" smtClean="0"/>
              <a:t>Asian</a:t>
            </a:r>
            <a:r>
              <a:rPr lang="cs-CZ" dirty="0" smtClean="0"/>
              <a:t> </a:t>
            </a:r>
            <a:r>
              <a:rPr lang="cs-CZ" dirty="0" err="1" smtClean="0"/>
              <a:t>countries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stir-frying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l) </a:t>
            </a:r>
            <a:r>
              <a:rPr lang="cs-CZ" dirty="0" err="1" smtClean="0">
                <a:solidFill>
                  <a:srgbClr val="FF0000"/>
                </a:solidFill>
              </a:rPr>
              <a:t>Whip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whisk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m)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mince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hamburgers</a:t>
            </a:r>
            <a:r>
              <a:rPr lang="cs-CZ" dirty="0" smtClean="0"/>
              <a:t> </a:t>
            </a:r>
            <a:r>
              <a:rPr lang="cs-CZ" dirty="0" err="1" smtClean="0"/>
              <a:t>properly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n) </a:t>
            </a:r>
            <a:r>
              <a:rPr lang="cs-CZ" dirty="0" err="1" smtClean="0"/>
              <a:t>How</a:t>
            </a:r>
            <a:r>
              <a:rPr lang="cs-CZ" dirty="0" smtClean="0"/>
              <a:t> long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roast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turkey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o)</a:t>
            </a:r>
            <a:r>
              <a:rPr lang="cs-CZ" dirty="0" smtClean="0">
                <a:solidFill>
                  <a:srgbClr val="FF0000"/>
                </a:solidFill>
              </a:rPr>
              <a:t>Heat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oil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frying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pancakes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5772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Food </a:t>
            </a:r>
            <a:r>
              <a:rPr lang="cs-CZ" dirty="0" err="1" smtClean="0"/>
              <a:t>adjectives</a:t>
            </a:r>
            <a:endParaRPr lang="cs-CZ" dirty="0"/>
          </a:p>
        </p:txBody>
      </p:sp>
      <p:pic>
        <p:nvPicPr>
          <p:cNvPr id="3074" name="Picture 2" descr="C:\Users\Alena\Pictures\ric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412776"/>
            <a:ext cx="155729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lena\Pictures\sausag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798549"/>
            <a:ext cx="1572176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lena\Pictures\duc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4149080"/>
            <a:ext cx="1572176" cy="115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lena\Pictures\steame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45" y="5517232"/>
            <a:ext cx="1656184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lena\Pictures\potatoe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600" y="1493636"/>
            <a:ext cx="1901592" cy="1062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lena\Pictures\fried eggs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600" y="2764233"/>
            <a:ext cx="1901592" cy="129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Alena\Pictures\scrambled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 flipV="1">
            <a:off x="3573283" y="3803305"/>
            <a:ext cx="1094225" cy="1901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Alena\Pictures\takeaway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358" y="1412776"/>
            <a:ext cx="1874025" cy="138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Alena\Pictures\frozen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358" y="2971874"/>
            <a:ext cx="1802018" cy="102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Alena\Pictures\home-made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21797"/>
            <a:ext cx="1800199" cy="1094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Alena\Pictures\mexican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600" y="5455161"/>
            <a:ext cx="1901592" cy="114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Alena\Pictures\wholemeal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937" y="5455162"/>
            <a:ext cx="2018042" cy="114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0909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Food </a:t>
            </a:r>
            <a:r>
              <a:rPr lang="cs-CZ" dirty="0" err="1" smtClean="0"/>
              <a:t>adjectives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err="1" smtClean="0"/>
              <a:t>Wholemeal</a:t>
            </a:r>
            <a:r>
              <a:rPr lang="cs-CZ" dirty="0" smtClean="0"/>
              <a:t> </a:t>
            </a:r>
            <a:r>
              <a:rPr lang="cs-CZ" dirty="0" err="1" smtClean="0"/>
              <a:t>pastry</a:t>
            </a:r>
            <a:endParaRPr lang="cs-CZ" dirty="0" smtClean="0"/>
          </a:p>
          <a:p>
            <a:r>
              <a:rPr lang="cs-CZ" dirty="0" err="1" smtClean="0"/>
              <a:t>Boiled</a:t>
            </a:r>
            <a:r>
              <a:rPr lang="cs-CZ" dirty="0" smtClean="0"/>
              <a:t> </a:t>
            </a:r>
            <a:r>
              <a:rPr lang="cs-CZ" dirty="0" err="1" smtClean="0"/>
              <a:t>rice</a:t>
            </a:r>
            <a:endParaRPr lang="cs-CZ" dirty="0" smtClean="0"/>
          </a:p>
          <a:p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duck</a:t>
            </a:r>
            <a:endParaRPr lang="cs-CZ" dirty="0" smtClean="0"/>
          </a:p>
          <a:p>
            <a:r>
              <a:rPr lang="cs-CZ" dirty="0" err="1" smtClean="0"/>
              <a:t>Steamed</a:t>
            </a:r>
            <a:r>
              <a:rPr lang="cs-CZ" dirty="0" smtClean="0"/>
              <a:t> </a:t>
            </a:r>
            <a:r>
              <a:rPr lang="cs-CZ" dirty="0" err="1" smtClean="0"/>
              <a:t>vegetables</a:t>
            </a:r>
            <a:endParaRPr lang="cs-CZ" dirty="0" smtClean="0"/>
          </a:p>
          <a:p>
            <a:r>
              <a:rPr lang="cs-CZ" dirty="0" err="1" smtClean="0"/>
              <a:t>Mashed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endParaRPr lang="cs-CZ" dirty="0" smtClean="0"/>
          </a:p>
          <a:p>
            <a:r>
              <a:rPr lang="cs-CZ" dirty="0" err="1" smtClean="0"/>
              <a:t>Scrambled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 and </a:t>
            </a:r>
            <a:r>
              <a:rPr lang="cs-CZ" dirty="0" err="1" smtClean="0"/>
              <a:t>crispy</a:t>
            </a:r>
            <a:r>
              <a:rPr lang="cs-CZ" dirty="0" smtClean="0"/>
              <a:t> toast</a:t>
            </a:r>
          </a:p>
          <a:p>
            <a:r>
              <a:rPr lang="cs-CZ" dirty="0" err="1" smtClean="0"/>
              <a:t>Takeaway</a:t>
            </a:r>
            <a:r>
              <a:rPr lang="cs-CZ" dirty="0" smtClean="0"/>
              <a:t> food</a:t>
            </a:r>
          </a:p>
          <a:p>
            <a:r>
              <a:rPr lang="cs-CZ" dirty="0" err="1" smtClean="0"/>
              <a:t>Frozen</a:t>
            </a:r>
            <a:r>
              <a:rPr lang="cs-CZ" dirty="0" smtClean="0"/>
              <a:t> food</a:t>
            </a:r>
          </a:p>
          <a:p>
            <a:r>
              <a:rPr lang="cs-CZ" dirty="0" err="1" smtClean="0"/>
              <a:t>Home</a:t>
            </a:r>
            <a:r>
              <a:rPr lang="cs-CZ" dirty="0" smtClean="0"/>
              <a:t>-made food (</a:t>
            </a:r>
            <a:r>
              <a:rPr lang="cs-CZ" dirty="0" err="1" smtClean="0"/>
              <a:t>preserved,pickled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Spicy</a:t>
            </a:r>
            <a:r>
              <a:rPr lang="cs-CZ" dirty="0" smtClean="0"/>
              <a:t> </a:t>
            </a:r>
            <a:r>
              <a:rPr lang="cs-CZ" dirty="0" err="1" smtClean="0"/>
              <a:t>Mexican</a:t>
            </a:r>
            <a:r>
              <a:rPr lang="cs-CZ" dirty="0" smtClean="0"/>
              <a:t> </a:t>
            </a:r>
            <a:r>
              <a:rPr lang="cs-CZ" dirty="0" err="1" smtClean="0"/>
              <a:t>beans</a:t>
            </a:r>
            <a:endParaRPr lang="cs-CZ" dirty="0" smtClean="0"/>
          </a:p>
          <a:p>
            <a:r>
              <a:rPr lang="cs-CZ" dirty="0" err="1" smtClean="0"/>
              <a:t>Grilled</a:t>
            </a:r>
            <a:r>
              <a:rPr lang="cs-CZ" dirty="0" smtClean="0"/>
              <a:t> </a:t>
            </a:r>
            <a:r>
              <a:rPr lang="cs-CZ" dirty="0" err="1" smtClean="0"/>
              <a:t>sausages</a:t>
            </a:r>
            <a:endParaRPr lang="cs-CZ" dirty="0" smtClean="0"/>
          </a:p>
          <a:p>
            <a:r>
              <a:rPr lang="cs-CZ" dirty="0" err="1" smtClean="0"/>
              <a:t>Fried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61081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Food </a:t>
            </a:r>
            <a:r>
              <a:rPr lang="cs-CZ" dirty="0" err="1" smtClean="0"/>
              <a:t>adjectives</a:t>
            </a:r>
            <a:endParaRPr lang="cs-CZ" dirty="0"/>
          </a:p>
        </p:txBody>
      </p:sp>
      <p:pic>
        <p:nvPicPr>
          <p:cNvPr id="3074" name="Picture 2" descr="C:\Users\Alena\Pictures\ric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412776"/>
            <a:ext cx="155729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lena\Pictures\sausag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798549"/>
            <a:ext cx="1572176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lena\Pictures\duc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4149080"/>
            <a:ext cx="1572176" cy="115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lena\Pictures\steame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45" y="5517232"/>
            <a:ext cx="1656184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lena\Pictures\potatoe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0617" y="1340768"/>
            <a:ext cx="1901592" cy="1062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lena\Pictures\fried eggs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600" y="2599443"/>
            <a:ext cx="1901592" cy="129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Alena\Pictures\scrambled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3573286" y="3667580"/>
            <a:ext cx="1094225" cy="1901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Alena\Pictures\takeaway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358" y="1340768"/>
            <a:ext cx="1874025" cy="138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Alena\Pictures\frozen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358" y="2925779"/>
            <a:ext cx="1802018" cy="102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Alena\Pictures\home-made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49080"/>
            <a:ext cx="1800199" cy="1094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Alena\Pictures\mexican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600" y="5455161"/>
            <a:ext cx="1901592" cy="114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Alena\Pictures\wholemeal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937" y="5484071"/>
            <a:ext cx="2018042" cy="114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2537008"/>
            <a:ext cx="15721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solidFill>
                  <a:srgbClr val="FF0000"/>
                </a:solidFill>
              </a:rPr>
              <a:t>Boiled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>
                <a:solidFill>
                  <a:srgbClr val="FF0000"/>
                </a:solidFill>
              </a:rPr>
              <a:t>r</a:t>
            </a:r>
            <a:r>
              <a:rPr lang="cs-CZ" sz="1600" dirty="0" err="1" smtClean="0">
                <a:solidFill>
                  <a:srgbClr val="FF0000"/>
                </a:solidFill>
              </a:rPr>
              <a:t>ice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3" y="3868434"/>
            <a:ext cx="15721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solidFill>
                  <a:srgbClr val="FF0000"/>
                </a:solidFill>
              </a:rPr>
              <a:t>Grilled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sausages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5554" y="5198493"/>
            <a:ext cx="15961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err="1" smtClean="0">
                <a:solidFill>
                  <a:srgbClr val="FF0000"/>
                </a:solidFill>
              </a:rPr>
              <a:t>Roast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duck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80617" y="2317647"/>
            <a:ext cx="1901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err="1" smtClean="0">
                <a:solidFill>
                  <a:srgbClr val="FF0000"/>
                </a:solidFill>
              </a:rPr>
              <a:t>Mashed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potatoes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69600" y="3826108"/>
            <a:ext cx="19126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err="1" smtClean="0">
                <a:solidFill>
                  <a:srgbClr val="FF0000"/>
                </a:solidFill>
              </a:rPr>
              <a:t>Fried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err="1" smtClean="0">
                <a:solidFill>
                  <a:srgbClr val="FF0000"/>
                </a:solidFill>
              </a:rPr>
              <a:t>eggs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05281" y="5141717"/>
            <a:ext cx="30028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err="1" smtClean="0">
                <a:solidFill>
                  <a:srgbClr val="FF0000"/>
                </a:solidFill>
              </a:rPr>
              <a:t>Scrambled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eggs</a:t>
            </a:r>
            <a:r>
              <a:rPr lang="cs-CZ" sz="1600" dirty="0" smtClean="0">
                <a:solidFill>
                  <a:srgbClr val="FF0000"/>
                </a:solidFill>
              </a:rPr>
              <a:t> and </a:t>
            </a:r>
            <a:r>
              <a:rPr lang="cs-CZ" sz="1600" dirty="0" err="1" smtClean="0">
                <a:solidFill>
                  <a:srgbClr val="FF0000"/>
                </a:solidFill>
              </a:rPr>
              <a:t>crispy</a:t>
            </a:r>
            <a:r>
              <a:rPr lang="cs-CZ" sz="1600" dirty="0" smtClean="0">
                <a:solidFill>
                  <a:srgbClr val="FF0000"/>
                </a:solidFill>
              </a:rPr>
              <a:t> toast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99972" y="6525343"/>
            <a:ext cx="24482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solidFill>
                  <a:srgbClr val="FF0000"/>
                </a:solidFill>
              </a:rPr>
              <a:t>Steamed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vegetables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69600" y="6550231"/>
            <a:ext cx="19126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solidFill>
                  <a:srgbClr val="FF0000"/>
                </a:solidFill>
              </a:rPr>
              <a:t>Spicy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>
                <a:solidFill>
                  <a:srgbClr val="FF0000"/>
                </a:solidFill>
              </a:rPr>
              <a:t>M</a:t>
            </a:r>
            <a:r>
              <a:rPr lang="cs-CZ" sz="1600" dirty="0" err="1" smtClean="0">
                <a:solidFill>
                  <a:srgbClr val="FF0000"/>
                </a:solidFill>
              </a:rPr>
              <a:t>exican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beans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54358" y="2633320"/>
            <a:ext cx="18740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err="1" smtClean="0">
                <a:solidFill>
                  <a:srgbClr val="FF0000"/>
                </a:solidFill>
              </a:rPr>
              <a:t>Takeaway</a:t>
            </a:r>
            <a:r>
              <a:rPr lang="cs-CZ" sz="1600" dirty="0" smtClean="0">
                <a:solidFill>
                  <a:srgbClr val="FF0000"/>
                </a:solidFill>
              </a:rPr>
              <a:t> food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54358" y="3883243"/>
            <a:ext cx="18740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err="1" smtClean="0">
                <a:solidFill>
                  <a:srgbClr val="FF0000"/>
                </a:solidFill>
              </a:rPr>
              <a:t>Frozen</a:t>
            </a:r>
            <a:r>
              <a:rPr lang="cs-CZ" sz="1600" dirty="0" smtClean="0">
                <a:solidFill>
                  <a:srgbClr val="FF0000"/>
                </a:solidFill>
              </a:rPr>
              <a:t> food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5206002"/>
            <a:ext cx="36358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solidFill>
                  <a:srgbClr val="FF0000"/>
                </a:solidFill>
              </a:rPr>
              <a:t>Home</a:t>
            </a:r>
            <a:r>
              <a:rPr lang="cs-CZ" sz="1600" dirty="0" smtClean="0">
                <a:solidFill>
                  <a:srgbClr val="FF0000"/>
                </a:solidFill>
              </a:rPr>
              <a:t>-made food (</a:t>
            </a:r>
            <a:r>
              <a:rPr lang="cs-CZ" sz="1600" dirty="0" err="1" smtClean="0">
                <a:solidFill>
                  <a:srgbClr val="FF0000"/>
                </a:solidFill>
              </a:rPr>
              <a:t>preserved,pickled</a:t>
            </a:r>
            <a:r>
              <a:rPr lang="cs-CZ" sz="1600" dirty="0" smtClean="0">
                <a:solidFill>
                  <a:srgbClr val="FF0000"/>
                </a:solidFill>
              </a:rPr>
              <a:t>)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154937" y="6550231"/>
            <a:ext cx="20180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err="1" smtClean="0">
                <a:solidFill>
                  <a:srgbClr val="FF0000"/>
                </a:solidFill>
              </a:rPr>
              <a:t>Wholemeal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pastry</a:t>
            </a:r>
            <a:endParaRPr lang="cs-CZ" sz="1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15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315416"/>
            <a:ext cx="8435280" cy="1733054"/>
          </a:xfrm>
        </p:spPr>
        <p:txBody>
          <a:bodyPr/>
          <a:lstStyle/>
          <a:p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chefs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908720"/>
            <a:ext cx="4261445" cy="2386409"/>
          </a:xfrm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4088" y="908720"/>
            <a:ext cx="3162592" cy="3038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roman-paulus(1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2438400" cy="317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221088"/>
            <a:ext cx="3785455" cy="2372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57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459432"/>
            <a:ext cx="8686800" cy="1877070"/>
          </a:xfrm>
        </p:spPr>
        <p:txBody>
          <a:bodyPr/>
          <a:lstStyle/>
          <a:p>
            <a:r>
              <a:rPr lang="cs-CZ" dirty="0" smtClean="0"/>
              <a:t>TV </a:t>
            </a:r>
            <a:r>
              <a:rPr lang="cs-CZ" dirty="0" err="1" smtClean="0"/>
              <a:t>programmes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12776"/>
            <a:ext cx="2466975" cy="18478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268760"/>
            <a:ext cx="2867025" cy="16002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077072"/>
            <a:ext cx="2200275" cy="2076450"/>
          </a:xfrm>
          <a:prstGeom prst="rect">
            <a:avLst/>
          </a:prstGeom>
        </p:spPr>
      </p:pic>
      <p:pic>
        <p:nvPicPr>
          <p:cNvPr id="7" name="Picture 2" descr="http://blogs.laweekly.com/squidink/jamie6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260626"/>
            <a:ext cx="4642995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8" name="TextovéPole 7"/>
          <p:cNvSpPr txBox="1"/>
          <p:nvPr/>
        </p:nvSpPr>
        <p:spPr>
          <a:xfrm>
            <a:off x="4874691" y="1772816"/>
            <a:ext cx="104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Yes,boss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6381328"/>
            <a:ext cx="1507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Boys</a:t>
            </a:r>
            <a:r>
              <a:rPr lang="cs-CZ" dirty="0" smtClean="0"/>
              <a:t> in </a:t>
            </a:r>
            <a:r>
              <a:rPr lang="cs-CZ" dirty="0" err="1" smtClean="0"/>
              <a:t>Action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6284962"/>
            <a:ext cx="2139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Jamie´s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094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-243408"/>
            <a:ext cx="8229600" cy="1143000"/>
          </a:xfrm>
        </p:spPr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435280" cy="543346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it-IT" sz="1400" dirty="0"/>
              <a:t>Http://www.womenbehindthescenes.com/2013/07/29/come-and-get-it</a:t>
            </a:r>
            <a:r>
              <a:rPr lang="it-IT" sz="1400" dirty="0" smtClean="0"/>
              <a:t>/</a:t>
            </a:r>
            <a:endParaRPr lang="cs-CZ" sz="1400" dirty="0" smtClean="0"/>
          </a:p>
          <a:p>
            <a:pPr marL="0" indent="0">
              <a:buNone/>
            </a:pPr>
            <a:r>
              <a:rPr lang="en-US" sz="1400" dirty="0"/>
              <a:t>Http://visitgalenanow.com/galena-culinary-cooking-with-class-2</a:t>
            </a:r>
            <a:r>
              <a:rPr lang="en-US" sz="1400" dirty="0" smtClean="0"/>
              <a:t>/</a:t>
            </a:r>
            <a:endParaRPr lang="cs-CZ" sz="1400" dirty="0" smtClean="0"/>
          </a:p>
          <a:p>
            <a:pPr marL="0" indent="0">
              <a:buNone/>
            </a:pPr>
            <a:r>
              <a:rPr lang="it-IT" sz="1400" dirty="0"/>
              <a:t>Http://www.flickr.com/photos/trpnblies7/1405141979</a:t>
            </a:r>
            <a:r>
              <a:rPr lang="it-IT" sz="1400" dirty="0" smtClean="0"/>
              <a:t>/</a:t>
            </a:r>
            <a:endParaRPr lang="cs-CZ" sz="1400" dirty="0" smtClean="0"/>
          </a:p>
          <a:p>
            <a:pPr marL="0" indent="0">
              <a:buNone/>
            </a:pPr>
            <a:r>
              <a:rPr lang="it-IT" sz="1400" dirty="0"/>
              <a:t>Http://www.4freephotos.com/Grilled_sausages-limage-bae6665efbdba623fee6b48a56cdeec0.html#.</a:t>
            </a:r>
            <a:r>
              <a:rPr lang="it-IT" sz="1400" dirty="0" smtClean="0"/>
              <a:t>Uj4-NdK9mK8</a:t>
            </a:r>
            <a:endParaRPr lang="cs-CZ" sz="1400" dirty="0" smtClean="0"/>
          </a:p>
          <a:p>
            <a:pPr marL="0" indent="0">
              <a:buNone/>
            </a:pPr>
            <a:r>
              <a:rPr lang="it-IT" sz="1400" dirty="0"/>
              <a:t>Http://</a:t>
            </a:r>
            <a:r>
              <a:rPr lang="it-IT" sz="1400" dirty="0" smtClean="0"/>
              <a:t>www.ebeijing.gov.cn/Life/Top10/t937029.htm</a:t>
            </a:r>
            <a:r>
              <a:rPr lang="cs-CZ" sz="1400" dirty="0" smtClean="0"/>
              <a:t>l</a:t>
            </a:r>
          </a:p>
          <a:p>
            <a:pPr marL="0" indent="0">
              <a:buNone/>
            </a:pPr>
            <a:r>
              <a:rPr lang="en-US" sz="1400" dirty="0"/>
              <a:t>Http://quick-dish.tablespoon.com/2011/06/17/how-to-steam-vegetables</a:t>
            </a:r>
            <a:r>
              <a:rPr lang="en-US" sz="1400" dirty="0" smtClean="0"/>
              <a:t>/</a:t>
            </a:r>
            <a:endParaRPr lang="cs-CZ" sz="1400" dirty="0" smtClean="0"/>
          </a:p>
          <a:p>
            <a:pPr marL="0" indent="0">
              <a:buNone/>
            </a:pPr>
            <a:r>
              <a:rPr lang="en-US" sz="1400" dirty="0"/>
              <a:t>Http://thepioneerwoman.com/cooking/2007/11/delicious_creamy_mashed_potatoes</a:t>
            </a:r>
            <a:r>
              <a:rPr lang="en-US" sz="1400" dirty="0" smtClean="0"/>
              <a:t>/</a:t>
            </a:r>
            <a:endParaRPr lang="cs-CZ" sz="1400" dirty="0" smtClean="0"/>
          </a:p>
          <a:p>
            <a:pPr marL="0" indent="0">
              <a:buNone/>
            </a:pPr>
            <a:r>
              <a:rPr lang="it-IT" sz="1400" dirty="0"/>
              <a:t>Http://www.flickriver.com/photos/ricepot/tags/friedeggs</a:t>
            </a:r>
            <a:r>
              <a:rPr lang="it-IT" sz="1400" dirty="0" smtClean="0"/>
              <a:t>/</a:t>
            </a:r>
            <a:endParaRPr lang="cs-CZ" sz="1400" dirty="0" smtClean="0"/>
          </a:p>
          <a:p>
            <a:pPr marL="0" indent="0">
              <a:buNone/>
            </a:pPr>
            <a:r>
              <a:rPr lang="it-IT" sz="1400" dirty="0"/>
              <a:t>Http://www.browneyedbaker.com/2009/11/04/how-to-make-perfect-scrambled-eggs</a:t>
            </a:r>
            <a:r>
              <a:rPr lang="it-IT" sz="1400" dirty="0" smtClean="0"/>
              <a:t>/</a:t>
            </a:r>
            <a:endParaRPr lang="cs-CZ" sz="1400" dirty="0" smtClean="0"/>
          </a:p>
          <a:p>
            <a:pPr marL="0" indent="0">
              <a:buNone/>
            </a:pPr>
            <a:r>
              <a:rPr lang="it-IT" sz="1400" dirty="0"/>
              <a:t>Http://</a:t>
            </a:r>
            <a:r>
              <a:rPr lang="it-IT" sz="1400" dirty="0" smtClean="0"/>
              <a:t>www.mansfieldhospitalitysupplies.com.au/products/paper-and-bags</a:t>
            </a:r>
            <a:endParaRPr lang="cs-CZ" sz="1400" dirty="0" smtClean="0"/>
          </a:p>
          <a:p>
            <a:pPr marL="0" indent="0">
              <a:buNone/>
            </a:pPr>
            <a:r>
              <a:rPr lang="it-IT" sz="1400" dirty="0"/>
              <a:t>Http://</a:t>
            </a:r>
            <a:r>
              <a:rPr lang="it-IT" sz="1400" dirty="0" smtClean="0"/>
              <a:t>www.ifood.tv/blog/how-to-hide-frozen-snacks-from-kids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goddessgroove.blogspot.cz/2011_11_01_archive.html</a:t>
            </a:r>
          </a:p>
          <a:p>
            <a:pPr marL="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lainesrecipebox.blogspot.cz/2010/07/mexican-beans-with-chorizo-and-greens.html</a:t>
            </a:r>
          </a:p>
          <a:p>
            <a:pPr marL="0" indent="0">
              <a:buNone/>
            </a:pPr>
            <a:r>
              <a:rPr lang="it-IT" sz="1400" dirty="0"/>
              <a:t>Http://</a:t>
            </a:r>
            <a:r>
              <a:rPr lang="it-IT" sz="1400" dirty="0" smtClean="0"/>
              <a:t>www.canstockphoto.com/background-with-bread-and-wholemeal-12109697.html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http://jamieoliver.webnode.cz</a:t>
            </a:r>
            <a:r>
              <a:rPr lang="cs-CZ" sz="1400" dirty="0" smtClean="0"/>
              <a:t>/</a:t>
            </a:r>
          </a:p>
          <a:p>
            <a:pPr marL="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www.iprima.cz/anosefe/hlasky-zdenka-pohlreicha</a:t>
            </a:r>
          </a:p>
          <a:p>
            <a:pPr marL="0" indent="0">
              <a:buNone/>
            </a:pPr>
            <a:r>
              <a:rPr lang="cs-CZ" sz="1400" dirty="0"/>
              <a:t>http://hungryhouse.co.uk/blog/dining-stars-celebrity-restauranteurs</a:t>
            </a:r>
            <a:r>
              <a:rPr lang="cs-CZ" sz="1400" dirty="0" smtClean="0"/>
              <a:t>/</a:t>
            </a:r>
          </a:p>
          <a:p>
            <a:pPr marL="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www.praguefoodfestival.cz/en-badoit-fine-dining</a:t>
            </a:r>
          </a:p>
          <a:p>
            <a:pPr marL="0" indent="0">
              <a:buNone/>
            </a:pPr>
            <a:r>
              <a:rPr lang="cs-CZ" sz="1400" dirty="0"/>
              <a:t>http://fox43.com/2013/06/27/hells-kitchen-contestant-jon-scallion-hosts-viewing-party/#</a:t>
            </a:r>
            <a:r>
              <a:rPr lang="cs-CZ" sz="1400" dirty="0" smtClean="0"/>
              <a:t>axzz2ytQ76ZMG</a:t>
            </a:r>
          </a:p>
          <a:p>
            <a:pPr marL="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www.pohlreichzdenek.info/tiskove-zpravy/zdenek-pohlreich-se-na-podzim-vraci-na-tv-prima</a:t>
            </a:r>
          </a:p>
          <a:p>
            <a:pPr marL="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www.femina.cz/magazin/zabava/kluci-v-akci-jiz-ctvrta-kucharka.html</a:t>
            </a:r>
          </a:p>
          <a:p>
            <a:pPr marL="0" indent="0">
              <a:buNone/>
            </a:pPr>
            <a:r>
              <a:rPr lang="cs-CZ" sz="1400" dirty="0"/>
              <a:t>http://www.laweekly.com/squidink/2011/01/13/jamie-olivers-food-revolution-jamies-kitchen-opens-the-revolt-begins-fighting-with-the-lausd</a:t>
            </a:r>
          </a:p>
        </p:txBody>
      </p:sp>
    </p:spTree>
    <p:extLst>
      <p:ext uri="{BB962C8B-B14F-4D97-AF65-F5344CB8AC3E}">
        <p14:creationId xmlns:p14="http://schemas.microsoft.com/office/powerpoint/2010/main" val="416309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1387</TotalTime>
  <Words>812</Words>
  <Application>Microsoft Office PowerPoint</Application>
  <PresentationFormat>Předvádění na obrazovce (4:3)</PresentationFormat>
  <Paragraphs>131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Microsoft YaHei</vt:lpstr>
      <vt:lpstr>Arial</vt:lpstr>
      <vt:lpstr>Calibri</vt:lpstr>
      <vt:lpstr>Times New Roman</vt:lpstr>
      <vt:lpstr>Motiv systému Office</vt:lpstr>
      <vt:lpstr>Prezentace aplikace PowerPoint</vt:lpstr>
      <vt:lpstr>Prezentace aplikace PowerPoint</vt:lpstr>
      <vt:lpstr>Cooking</vt:lpstr>
      <vt:lpstr>Cooking verbs</vt:lpstr>
      <vt:lpstr>Cooking verbs</vt:lpstr>
      <vt:lpstr>Food adjectives</vt:lpstr>
      <vt:lpstr>Food adjectives</vt:lpstr>
      <vt:lpstr>Food adjectives</vt:lpstr>
      <vt:lpstr>Famous chefs</vt:lpstr>
      <vt:lpstr>TV programmes</vt:lpstr>
      <vt:lpstr>Sources: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</dc:creator>
  <cp:lastModifiedBy>Zelenková Alena</cp:lastModifiedBy>
  <cp:revision>45</cp:revision>
  <dcterms:created xsi:type="dcterms:W3CDTF">2013-09-21T22:07:56Z</dcterms:created>
  <dcterms:modified xsi:type="dcterms:W3CDTF">2014-04-15T06:19:51Z</dcterms:modified>
</cp:coreProperties>
</file>