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3" r:id="rId2"/>
    <p:sldId id="266" r:id="rId3"/>
    <p:sldId id="268" r:id="rId4"/>
    <p:sldId id="271" r:id="rId5"/>
    <p:sldId id="270" r:id="rId6"/>
    <p:sldId id="267" r:id="rId7"/>
    <p:sldId id="272" r:id="rId8"/>
    <p:sldId id="273" r:id="rId9"/>
    <p:sldId id="276" r:id="rId10"/>
    <p:sldId id="274" r:id="rId11"/>
    <p:sldId id="277" r:id="rId12"/>
    <p:sldId id="275" r:id="rId13"/>
    <p:sldId id="278" r:id="rId14"/>
    <p:sldId id="279" r:id="rId15"/>
    <p:sldId id="280" r:id="rId16"/>
    <p:sldId id="260" r:id="rId17"/>
    <p:sldId id="261" r:id="rId18"/>
    <p:sldId id="262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9014D9-0BFC-4F41-A908-4334D8BE305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2FB088-13A1-4975-A0C2-EAC8993E06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4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757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054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221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127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557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853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003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705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0692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492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7808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9EA70-B256-4FF0-A1D3-CD3A990C84BA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35647-0821-450D-BC3C-20B236E950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52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cle.com/games/Chrisdowndenver/Human_Body" TargetMode="External"/><Relationship Id="rId2" Type="http://schemas.openxmlformats.org/officeDocument/2006/relationships/hyperlink" Target="http://www.abcteach.com/documents/small-poster-human-body-front-view-esl-39246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haonline.cz/clanek/zhave-drby/47143/nejvetsi-hudebni-festival-rock-for-people-anna-k-strach-z-nemoci-nikdo-k-ni-nesmi.html" TargetMode="External"/><Relationship Id="rId4" Type="http://schemas.openxmlformats.org/officeDocument/2006/relationships/hyperlink" Target="http://www.jobs.cz/poradna/nemocenska-a-nahrada-mzdy-po-nemoci-a-uraz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5575997"/>
              </p:ext>
            </p:extLst>
          </p:nvPr>
        </p:nvGraphicFramePr>
        <p:xfrm>
          <a:off x="1007604" y="2924944"/>
          <a:ext cx="7248961" cy="3383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CZ. 1. 07 / 1. 5. 00 /34. 0423</a:t>
                      </a:r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Health</a:t>
                      </a:r>
                      <a:r>
                        <a:rPr lang="cs-CZ" dirty="0" smtClean="0"/>
                        <a:t>  and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human</a:t>
                      </a:r>
                      <a:r>
                        <a:rPr lang="cs-CZ" baseline="0" dirty="0" smtClean="0"/>
                        <a:t> body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1.- 4.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Září </a:t>
                      </a:r>
                      <a:r>
                        <a:rPr lang="cs-CZ" baseline="0" smtClean="0"/>
                        <a:t>2014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472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dirty="0" smtClean="0"/>
              <a:t>Anotace: Prezentaci je možné využít při výuce maturitních témat z anglického jazyka, konkrétně tématu </a:t>
            </a:r>
            <a:r>
              <a:rPr lang="cs-CZ" dirty="0" err="1" smtClean="0"/>
              <a:t>Health</a:t>
            </a:r>
            <a:r>
              <a:rPr lang="cs-CZ" dirty="0" smtClean="0"/>
              <a:t> care and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body.  Slouží k procvičení a  rozšíření slovní zásoby</a:t>
            </a:r>
            <a:r>
              <a:rPr lang="cs-CZ" dirty="0"/>
              <a:t>,</a:t>
            </a:r>
            <a:r>
              <a:rPr lang="cs-CZ" dirty="0" smtClean="0"/>
              <a:t> předložek a zkratek. Žáci popisují obrázky, řeší test a  křížovku (</a:t>
            </a:r>
            <a:r>
              <a:rPr lang="cs-CZ" dirty="0" err="1" smtClean="0"/>
              <a:t>health</a:t>
            </a:r>
            <a:r>
              <a:rPr lang="cs-CZ" dirty="0" smtClean="0"/>
              <a:t> care).  Lze využít pro studenty 1.-4. ročníku.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  Žáci se seznamují či procvičují slovní zásobu tohoto tématu. Prezentaci je možné využít při výkladu i při opakování tématu. Můžeme využít jen některé části (např. test, křížovku, obrázky).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57952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747464"/>
            <a:ext cx="8229600" cy="2165102"/>
          </a:xfrm>
        </p:spPr>
        <p:txBody>
          <a:bodyPr/>
          <a:lstStyle/>
          <a:p>
            <a:r>
              <a:rPr lang="cs-CZ" dirty="0" err="1" smtClean="0"/>
              <a:t>Human</a:t>
            </a:r>
            <a:r>
              <a:rPr lang="cs-CZ" dirty="0" smtClean="0"/>
              <a:t> body</a:t>
            </a:r>
            <a:endParaRPr lang="cs-CZ" dirty="0"/>
          </a:p>
        </p:txBody>
      </p:sp>
      <p:pic>
        <p:nvPicPr>
          <p:cNvPr id="1026" name="Picture 2" descr="C:\Users\Alena\Pictures\human bod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648072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938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805062"/>
          </a:xfrm>
        </p:spPr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human</a:t>
            </a:r>
            <a:r>
              <a:rPr lang="cs-CZ" dirty="0" smtClean="0"/>
              <a:t> body</a:t>
            </a:r>
            <a:endParaRPr lang="cs-CZ" dirty="0"/>
          </a:p>
        </p:txBody>
      </p:sp>
      <p:pic>
        <p:nvPicPr>
          <p:cNvPr id="3074" name="Picture 2" descr="C:\Users\Alena\Pictures\human body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4896544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5636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Internal</a:t>
            </a:r>
            <a:r>
              <a:rPr lang="cs-CZ" dirty="0" smtClean="0"/>
              <a:t> </a:t>
            </a:r>
            <a:r>
              <a:rPr lang="cs-CZ" dirty="0" err="1" smtClean="0"/>
              <a:t>organs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</a:t>
            </a:r>
            <a:r>
              <a:rPr lang="cs-CZ" dirty="0" smtClean="0"/>
              <a:t>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in Czech? </a:t>
            </a:r>
            <a:endParaRPr lang="cs-CZ" dirty="0"/>
          </a:p>
        </p:txBody>
      </p:sp>
      <p:pic>
        <p:nvPicPr>
          <p:cNvPr id="2050" name="Picture 2" descr="C:\Users\Alena\Pictures\internal organs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442719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05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531440"/>
            <a:ext cx="8229600" cy="194907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Choose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answer</a:t>
            </a:r>
            <a:r>
              <a:rPr lang="cs-CZ" sz="2800" dirty="0" smtClean="0"/>
              <a:t> a, </a:t>
            </a:r>
            <a:r>
              <a:rPr lang="cs-CZ" sz="2800" dirty="0"/>
              <a:t>b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c: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748464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 smtClean="0"/>
              <a:t>1. </a:t>
            </a:r>
            <a:r>
              <a:rPr lang="cs-CZ" sz="1800" b="1" dirty="0" err="1" smtClean="0"/>
              <a:t>If</a:t>
            </a:r>
            <a:r>
              <a:rPr lang="cs-CZ" sz="1800" b="1" dirty="0" smtClean="0"/>
              <a:t> I </a:t>
            </a:r>
            <a:r>
              <a:rPr lang="cs-CZ" sz="1800" b="1" dirty="0" err="1" smtClean="0"/>
              <a:t>cut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myself</a:t>
            </a:r>
            <a:r>
              <a:rPr lang="cs-CZ" sz="1800" b="1" dirty="0" smtClean="0"/>
              <a:t> very </a:t>
            </a:r>
            <a:r>
              <a:rPr lang="cs-CZ" sz="1800" b="1" dirty="0" err="1" smtClean="0"/>
              <a:t>deeply</a:t>
            </a:r>
            <a:r>
              <a:rPr lang="cs-CZ" sz="1800" b="1" dirty="0" smtClean="0"/>
              <a:t>, I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to go to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hospital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for</a:t>
            </a:r>
            <a:r>
              <a:rPr lang="cs-CZ" sz="1800" b="1" dirty="0" smtClean="0"/>
              <a:t>…</a:t>
            </a:r>
          </a:p>
          <a:p>
            <a:pPr marL="0" indent="0">
              <a:buNone/>
            </a:pPr>
            <a:r>
              <a:rPr lang="cs-CZ" sz="1800" dirty="0" smtClean="0"/>
              <a:t> a) </a:t>
            </a:r>
            <a:r>
              <a:rPr lang="cs-CZ" sz="1800" dirty="0" err="1" smtClean="0"/>
              <a:t>crutches</a:t>
            </a:r>
            <a:r>
              <a:rPr lang="cs-CZ" sz="1800" dirty="0" smtClean="0"/>
              <a:t>                                     b) </a:t>
            </a:r>
            <a:r>
              <a:rPr lang="cs-CZ" sz="1800" dirty="0" err="1" smtClean="0"/>
              <a:t>stitches</a:t>
            </a:r>
            <a:r>
              <a:rPr lang="cs-CZ" sz="1800" dirty="0" smtClean="0"/>
              <a:t>                                c) </a:t>
            </a:r>
            <a:r>
              <a:rPr lang="cs-CZ" sz="1800" dirty="0" err="1" smtClean="0"/>
              <a:t>braces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2.When a part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one</a:t>
            </a:r>
            <a:r>
              <a:rPr lang="cs-CZ" sz="1800" b="1" dirty="0" smtClean="0"/>
              <a:t>´ s body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swollen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it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…</a:t>
            </a:r>
          </a:p>
          <a:p>
            <a:pPr marL="0" indent="0">
              <a:buNone/>
            </a:pPr>
            <a:r>
              <a:rPr lang="cs-CZ" sz="1800" dirty="0" smtClean="0"/>
              <a:t> a) </a:t>
            </a:r>
            <a:r>
              <a:rPr lang="cs-CZ" sz="1800" dirty="0" err="1" smtClean="0"/>
              <a:t>red</a:t>
            </a:r>
            <a:r>
              <a:rPr lang="cs-CZ" sz="1800" dirty="0" smtClean="0"/>
              <a:t>  and </a:t>
            </a:r>
            <a:r>
              <a:rPr lang="cs-CZ" sz="1800" dirty="0" err="1" smtClean="0"/>
              <a:t>itches</a:t>
            </a:r>
            <a:r>
              <a:rPr lang="cs-CZ" sz="1800" dirty="0" smtClean="0"/>
              <a:t> a lot</a:t>
            </a:r>
          </a:p>
          <a:p>
            <a:pPr marL="0" indent="0">
              <a:buNone/>
            </a:pPr>
            <a:r>
              <a:rPr lang="cs-CZ" sz="1800" dirty="0" smtClean="0"/>
              <a:t> b) </a:t>
            </a:r>
            <a:r>
              <a:rPr lang="cs-CZ" sz="1800" dirty="0" err="1" smtClean="0"/>
              <a:t>larger</a:t>
            </a:r>
            <a:r>
              <a:rPr lang="cs-CZ" sz="1800" dirty="0" smtClean="0"/>
              <a:t>, </a:t>
            </a:r>
            <a:r>
              <a:rPr lang="cs-CZ" sz="1800" dirty="0" err="1" smtClean="0"/>
              <a:t>red</a:t>
            </a:r>
            <a:r>
              <a:rPr lang="cs-CZ" sz="1800" dirty="0" smtClean="0"/>
              <a:t> and </a:t>
            </a:r>
            <a:r>
              <a:rPr lang="cs-CZ" sz="1800" dirty="0" err="1" smtClean="0"/>
              <a:t>is</a:t>
            </a:r>
            <a:r>
              <a:rPr lang="cs-CZ" sz="1800" dirty="0" smtClean="0"/>
              <a:t> full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bodily</a:t>
            </a:r>
            <a:r>
              <a:rPr lang="cs-CZ" sz="1800" dirty="0" smtClean="0"/>
              <a:t> </a:t>
            </a:r>
            <a:r>
              <a:rPr lang="cs-CZ" sz="1800" dirty="0" err="1" smtClean="0"/>
              <a:t>liquid</a:t>
            </a:r>
            <a:r>
              <a:rPr lang="cs-CZ" sz="1800" dirty="0" smtClean="0"/>
              <a:t> , </a:t>
            </a:r>
            <a:r>
              <a:rPr lang="cs-CZ" sz="1800" dirty="0" err="1" smtClean="0"/>
              <a:t>usually</a:t>
            </a:r>
            <a:r>
              <a:rPr lang="cs-CZ" sz="1800" dirty="0" smtClean="0"/>
              <a:t> </a:t>
            </a:r>
            <a:r>
              <a:rPr lang="cs-CZ" sz="1800" dirty="0" err="1" smtClean="0"/>
              <a:t>blood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c) </a:t>
            </a:r>
            <a:r>
              <a:rPr lang="cs-CZ" sz="1800" dirty="0" err="1"/>
              <a:t>l</a:t>
            </a:r>
            <a:r>
              <a:rPr lang="cs-CZ" sz="1800" dirty="0" err="1" smtClean="0"/>
              <a:t>arger</a:t>
            </a:r>
            <a:r>
              <a:rPr lang="cs-CZ" sz="1800" dirty="0" smtClean="0"/>
              <a:t> and </a:t>
            </a:r>
            <a:r>
              <a:rPr lang="cs-CZ" sz="1800" dirty="0" err="1" smtClean="0"/>
              <a:t>rounder</a:t>
            </a:r>
            <a:r>
              <a:rPr lang="cs-CZ" sz="1800" dirty="0" smtClean="0"/>
              <a:t> </a:t>
            </a:r>
            <a:r>
              <a:rPr lang="cs-CZ" sz="1800" dirty="0" err="1" smtClean="0"/>
              <a:t>than</a:t>
            </a:r>
            <a:r>
              <a:rPr lang="cs-CZ" sz="1800" dirty="0" smtClean="0"/>
              <a:t> </a:t>
            </a:r>
            <a:r>
              <a:rPr lang="cs-CZ" sz="1800" dirty="0" err="1" smtClean="0"/>
              <a:t>normal</a:t>
            </a:r>
            <a:r>
              <a:rPr lang="cs-CZ" sz="1800" dirty="0" smtClean="0"/>
              <a:t>, </a:t>
            </a:r>
            <a:r>
              <a:rPr lang="cs-CZ" sz="1800" dirty="0" err="1" smtClean="0"/>
              <a:t>usually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result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injury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illness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3</a:t>
            </a:r>
            <a:r>
              <a:rPr lang="cs-CZ" sz="1800" b="1" dirty="0" smtClean="0"/>
              <a:t>. A </a:t>
            </a:r>
            <a:r>
              <a:rPr lang="cs-CZ" sz="1800" b="1" dirty="0" err="1" smtClean="0"/>
              <a:t>prescription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…….and </a:t>
            </a:r>
            <a:r>
              <a:rPr lang="cs-CZ" sz="1800" b="1" dirty="0" err="1" smtClean="0"/>
              <a:t>you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take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it</a:t>
            </a:r>
            <a:r>
              <a:rPr lang="cs-CZ" sz="1800" b="1" dirty="0" smtClean="0"/>
              <a:t>……..</a:t>
            </a:r>
          </a:p>
          <a:p>
            <a:pPr marL="0" indent="0">
              <a:buNone/>
            </a:pPr>
            <a:r>
              <a:rPr lang="cs-CZ" sz="1800" dirty="0" smtClean="0"/>
              <a:t>  a) a </a:t>
            </a:r>
            <a:r>
              <a:rPr lang="cs-CZ" sz="1800" dirty="0" err="1" smtClean="0"/>
              <a:t>piece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paper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a </a:t>
            </a:r>
            <a:r>
              <a:rPr lang="cs-CZ" sz="1800" dirty="0" err="1" smtClean="0"/>
              <a:t>statement</a:t>
            </a:r>
            <a:r>
              <a:rPr lang="cs-CZ" sz="1800" dirty="0" smtClean="0"/>
              <a:t> </a:t>
            </a:r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wrong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body </a:t>
            </a:r>
            <a:r>
              <a:rPr lang="cs-CZ" sz="1800" dirty="0" err="1" smtClean="0"/>
              <a:t>describing</a:t>
            </a:r>
            <a:r>
              <a:rPr lang="cs-CZ" sz="1800" dirty="0" smtClean="0"/>
              <a:t> </a:t>
            </a:r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  </a:t>
            </a:r>
            <a:r>
              <a:rPr lang="cs-CZ" sz="1800" dirty="0" err="1" smtClean="0"/>
              <a:t>should</a:t>
            </a:r>
            <a:r>
              <a:rPr lang="cs-CZ" sz="1800" dirty="0" smtClean="0"/>
              <a:t> do in </a:t>
            </a:r>
            <a:r>
              <a:rPr lang="cs-CZ" sz="1800" dirty="0" err="1" smtClean="0"/>
              <a:t>order</a:t>
            </a:r>
            <a:r>
              <a:rPr lang="cs-CZ" sz="1800" dirty="0" smtClean="0"/>
              <a:t> to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better</a:t>
            </a:r>
            <a:r>
              <a:rPr lang="cs-CZ" sz="1800" dirty="0" smtClean="0"/>
              <a:t>………</a:t>
            </a:r>
            <a:r>
              <a:rPr lang="cs-CZ" sz="1800" dirty="0" err="1" smtClean="0"/>
              <a:t>home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b) a </a:t>
            </a:r>
            <a:r>
              <a:rPr lang="cs-CZ" sz="1800" dirty="0" err="1" smtClean="0"/>
              <a:t>piece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paper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picking</a:t>
            </a:r>
            <a:r>
              <a:rPr lang="cs-CZ" sz="1800" dirty="0" smtClean="0"/>
              <a:t> up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medicine</a:t>
            </a:r>
            <a:r>
              <a:rPr lang="cs-CZ" sz="1800" dirty="0" smtClean="0"/>
              <a:t>………….</a:t>
            </a:r>
            <a:r>
              <a:rPr lang="cs-CZ" sz="1800" dirty="0" err="1" smtClean="0"/>
              <a:t>chemist</a:t>
            </a:r>
            <a:r>
              <a:rPr lang="cs-CZ" sz="1800" dirty="0" smtClean="0"/>
              <a:t> (GB and US)</a:t>
            </a:r>
          </a:p>
          <a:p>
            <a:pPr marL="0" indent="0">
              <a:buNone/>
            </a:pPr>
            <a:r>
              <a:rPr lang="cs-CZ" sz="1800" dirty="0" smtClean="0"/>
              <a:t>  c) a </a:t>
            </a:r>
            <a:r>
              <a:rPr lang="cs-CZ" sz="1800" dirty="0" err="1" smtClean="0"/>
              <a:t>piece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paper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order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medicine</a:t>
            </a:r>
            <a:r>
              <a:rPr lang="cs-CZ" sz="1800" dirty="0" smtClean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</a:t>
            </a:r>
            <a:r>
              <a:rPr lang="cs-CZ" sz="1800" dirty="0" err="1" smtClean="0"/>
              <a:t>the</a:t>
            </a:r>
            <a:r>
              <a:rPr lang="cs-CZ" sz="1800" dirty="0" smtClean="0"/>
              <a:t> doctor……….to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chemist´s</a:t>
            </a:r>
            <a:r>
              <a:rPr lang="cs-CZ" sz="1800" dirty="0" smtClean="0"/>
              <a:t>      (GB) / </a:t>
            </a:r>
            <a:r>
              <a:rPr lang="cs-CZ" sz="1800" dirty="0" err="1" smtClean="0"/>
              <a:t>pharmacy</a:t>
            </a:r>
            <a:r>
              <a:rPr lang="cs-CZ" sz="1800" dirty="0" smtClean="0"/>
              <a:t>/ drugstore (US)</a:t>
            </a:r>
          </a:p>
          <a:p>
            <a:pPr marL="0" indent="0">
              <a:buNone/>
            </a:pPr>
            <a:r>
              <a:rPr lang="cs-CZ" sz="1800" dirty="0" smtClean="0"/>
              <a:t>4</a:t>
            </a:r>
            <a:r>
              <a:rPr lang="cs-CZ" sz="1800" b="1" dirty="0" smtClean="0"/>
              <a:t>. In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part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body </a:t>
            </a:r>
            <a:r>
              <a:rPr lang="cs-CZ" sz="1800" b="1" dirty="0" err="1" smtClean="0"/>
              <a:t>can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cavities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a) in </a:t>
            </a:r>
            <a:r>
              <a:rPr lang="cs-CZ" sz="1800" dirty="0" err="1" smtClean="0"/>
              <a:t>bones</a:t>
            </a:r>
            <a:r>
              <a:rPr lang="cs-CZ" sz="1800" dirty="0" smtClean="0"/>
              <a:t>                                      b)in </a:t>
            </a:r>
            <a:r>
              <a:rPr lang="cs-CZ" sz="1800" dirty="0" err="1" smtClean="0"/>
              <a:t>teeth</a:t>
            </a:r>
            <a:r>
              <a:rPr lang="cs-CZ" sz="1800" dirty="0" smtClean="0"/>
              <a:t>                              c)on </a:t>
            </a:r>
            <a:r>
              <a:rPr lang="cs-CZ" sz="1800" dirty="0" err="1" smtClean="0"/>
              <a:t>the</a:t>
            </a:r>
            <a:r>
              <a:rPr lang="cs-CZ" sz="1800" dirty="0" smtClean="0"/>
              <a:t> skin</a:t>
            </a:r>
          </a:p>
          <a:p>
            <a:pPr marL="0" indent="0">
              <a:buNone/>
            </a:pPr>
            <a:r>
              <a:rPr lang="cs-CZ" sz="1800" dirty="0" smtClean="0"/>
              <a:t>5</a:t>
            </a:r>
            <a:r>
              <a:rPr lang="cs-CZ" sz="1800" b="1" dirty="0" smtClean="0"/>
              <a:t>. </a:t>
            </a:r>
            <a:r>
              <a:rPr lang="cs-CZ" sz="1800" b="1" dirty="0" err="1" smtClean="0"/>
              <a:t>Blisters</a:t>
            </a:r>
            <a:r>
              <a:rPr lang="cs-CZ" sz="1800" b="1" dirty="0" smtClean="0"/>
              <a:t>  </a:t>
            </a:r>
            <a:r>
              <a:rPr lang="cs-CZ" sz="1800" b="1" dirty="0" err="1" smtClean="0"/>
              <a:t>appear</a:t>
            </a:r>
            <a:r>
              <a:rPr lang="cs-CZ" sz="1800" b="1" dirty="0" smtClean="0"/>
              <a:t> on </a:t>
            </a:r>
            <a:r>
              <a:rPr lang="cs-CZ" sz="1800" b="1" dirty="0" err="1" smtClean="0"/>
              <a:t>our</a:t>
            </a:r>
            <a:r>
              <a:rPr lang="cs-CZ" sz="1800" b="1" dirty="0" smtClean="0"/>
              <a:t> body </a:t>
            </a:r>
            <a:r>
              <a:rPr lang="cs-CZ" sz="1800" b="1" dirty="0" err="1" smtClean="0"/>
              <a:t>after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………..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a) </a:t>
            </a:r>
            <a:r>
              <a:rPr lang="cs-CZ" sz="1800" dirty="0" err="1" smtClean="0"/>
              <a:t>wear</a:t>
            </a:r>
            <a:r>
              <a:rPr lang="cs-CZ" sz="1800" dirty="0" smtClean="0"/>
              <a:t> </a:t>
            </a:r>
            <a:r>
              <a:rPr lang="cs-CZ" sz="1800" dirty="0" err="1" smtClean="0"/>
              <a:t>small</a:t>
            </a:r>
            <a:r>
              <a:rPr lang="cs-CZ" sz="1800" dirty="0" smtClean="0"/>
              <a:t> </a:t>
            </a:r>
            <a:r>
              <a:rPr lang="cs-CZ" sz="1800" dirty="0" err="1" smtClean="0"/>
              <a:t>shoes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a long </a:t>
            </a:r>
            <a:r>
              <a:rPr lang="cs-CZ" sz="1800" dirty="0" err="1" smtClean="0"/>
              <a:t>time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after</a:t>
            </a:r>
            <a:r>
              <a:rPr lang="cs-CZ" sz="1800" dirty="0" smtClean="0"/>
              <a:t> </a:t>
            </a:r>
            <a:r>
              <a:rPr lang="cs-CZ" sz="1800" dirty="0" err="1" smtClean="0"/>
              <a:t>burning</a:t>
            </a:r>
            <a:r>
              <a:rPr lang="cs-CZ" sz="1800" dirty="0" smtClean="0"/>
              <a:t> </a:t>
            </a:r>
            <a:r>
              <a:rPr lang="cs-CZ" sz="1800" dirty="0" err="1" smtClean="0"/>
              <a:t>our</a:t>
            </a:r>
            <a:r>
              <a:rPr lang="cs-CZ" sz="1800" dirty="0" smtClean="0"/>
              <a:t> skin (sun, hot </a:t>
            </a:r>
            <a:r>
              <a:rPr lang="cs-CZ" sz="1800" dirty="0" err="1" smtClean="0"/>
              <a:t>water</a:t>
            </a:r>
            <a:r>
              <a:rPr lang="cs-CZ" sz="1800" dirty="0"/>
              <a:t>/</a:t>
            </a:r>
            <a:r>
              <a:rPr lang="cs-CZ" sz="1800" dirty="0" smtClean="0"/>
              <a:t> </a:t>
            </a:r>
            <a:r>
              <a:rPr lang="cs-CZ" sz="1800" dirty="0" err="1" smtClean="0"/>
              <a:t>oil</a:t>
            </a:r>
            <a:r>
              <a:rPr lang="cs-CZ" sz="1800" dirty="0" smtClean="0"/>
              <a:t>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b) </a:t>
            </a:r>
            <a:r>
              <a:rPr lang="cs-CZ" sz="1800" dirty="0" err="1" smtClean="0"/>
              <a:t>cut</a:t>
            </a:r>
            <a:r>
              <a:rPr lang="cs-CZ" sz="1800" dirty="0" smtClean="0"/>
              <a:t> </a:t>
            </a:r>
            <a:r>
              <a:rPr lang="cs-CZ" sz="1800" dirty="0" err="1" smtClean="0"/>
              <a:t>ourselves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c) </a:t>
            </a:r>
            <a:r>
              <a:rPr lang="cs-CZ" sz="1800" dirty="0" err="1"/>
              <a:t>g</a:t>
            </a:r>
            <a:r>
              <a:rPr lang="cs-CZ" sz="1800" dirty="0" err="1" smtClean="0"/>
              <a:t>et</a:t>
            </a:r>
            <a:r>
              <a:rPr lang="cs-CZ" sz="1800" dirty="0" smtClean="0"/>
              <a:t> </a:t>
            </a:r>
            <a:r>
              <a:rPr lang="cs-CZ" sz="1800" dirty="0" err="1" smtClean="0"/>
              <a:t>bitten</a:t>
            </a:r>
            <a:r>
              <a:rPr lang="cs-CZ" sz="1800" dirty="0" smtClean="0"/>
              <a:t> by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insects</a:t>
            </a:r>
            <a:r>
              <a:rPr lang="cs-CZ" sz="1800" dirty="0" smtClean="0"/>
              <a:t> (</a:t>
            </a:r>
            <a:r>
              <a:rPr lang="cs-CZ" sz="1800" dirty="0" err="1" smtClean="0"/>
              <a:t>mosquito</a:t>
            </a:r>
            <a:r>
              <a:rPr lang="cs-CZ" sz="1800" dirty="0" smtClean="0"/>
              <a:t>, </a:t>
            </a:r>
            <a:r>
              <a:rPr lang="cs-CZ" sz="1800" dirty="0" err="1" smtClean="0"/>
              <a:t>bees</a:t>
            </a:r>
            <a:r>
              <a:rPr lang="cs-CZ" sz="1800" dirty="0" smtClean="0"/>
              <a:t>…)</a:t>
            </a:r>
          </a:p>
          <a:p>
            <a:pPr marL="0" indent="0">
              <a:buNone/>
            </a:pPr>
            <a:endParaRPr lang="cs-CZ" sz="1800" dirty="0" smtClean="0"/>
          </a:p>
          <a:p>
            <a:pPr>
              <a:buAutoNum type="alphaLcParenR"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00653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531440"/>
            <a:ext cx="8229600" cy="194907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Choose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answer</a:t>
            </a:r>
            <a:r>
              <a:rPr lang="cs-CZ" sz="2800" dirty="0" smtClean="0"/>
              <a:t>  a, </a:t>
            </a:r>
            <a:r>
              <a:rPr lang="cs-CZ" sz="2800" dirty="0"/>
              <a:t>b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c: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748464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b="1" dirty="0" smtClean="0"/>
              <a:t>1. </a:t>
            </a:r>
            <a:r>
              <a:rPr lang="cs-CZ" sz="1800" b="1" dirty="0" err="1" smtClean="0"/>
              <a:t>If</a:t>
            </a:r>
            <a:r>
              <a:rPr lang="cs-CZ" sz="1800" b="1" dirty="0" smtClean="0"/>
              <a:t> I </a:t>
            </a:r>
            <a:r>
              <a:rPr lang="cs-CZ" sz="1800" b="1" dirty="0" err="1" smtClean="0"/>
              <a:t>cut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myself</a:t>
            </a:r>
            <a:r>
              <a:rPr lang="cs-CZ" sz="1800" b="1" dirty="0" smtClean="0"/>
              <a:t> very </a:t>
            </a:r>
            <a:r>
              <a:rPr lang="cs-CZ" sz="1800" b="1" dirty="0" err="1" smtClean="0"/>
              <a:t>deeply</a:t>
            </a:r>
            <a:r>
              <a:rPr lang="cs-CZ" sz="1800" b="1" dirty="0" smtClean="0"/>
              <a:t>, I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to go to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hospital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for</a:t>
            </a:r>
            <a:r>
              <a:rPr lang="cs-CZ" sz="1800" b="1" dirty="0" smtClean="0"/>
              <a:t>…</a:t>
            </a:r>
          </a:p>
          <a:p>
            <a:pPr marL="0" indent="0">
              <a:buNone/>
            </a:pPr>
            <a:r>
              <a:rPr lang="cs-CZ" sz="1800" dirty="0" smtClean="0"/>
              <a:t> a) </a:t>
            </a:r>
            <a:r>
              <a:rPr lang="cs-CZ" sz="1800" dirty="0" err="1" smtClean="0"/>
              <a:t>crutches</a:t>
            </a:r>
            <a:r>
              <a:rPr lang="cs-CZ" sz="1800" dirty="0" smtClean="0"/>
              <a:t>               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 b) </a:t>
            </a:r>
            <a:r>
              <a:rPr lang="cs-CZ" sz="1800" dirty="0" err="1" smtClean="0">
                <a:solidFill>
                  <a:srgbClr val="FF0000"/>
                </a:solidFill>
              </a:rPr>
              <a:t>stitches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  </a:t>
            </a:r>
            <a:r>
              <a:rPr lang="cs-CZ" sz="1800" dirty="0" smtClean="0"/>
              <a:t>c) </a:t>
            </a:r>
            <a:r>
              <a:rPr lang="cs-CZ" sz="1800" dirty="0" err="1" smtClean="0"/>
              <a:t>braces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2.When a part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one</a:t>
            </a:r>
            <a:r>
              <a:rPr lang="cs-CZ" sz="1800" b="1" dirty="0" smtClean="0"/>
              <a:t>´ s body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swollen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it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…</a:t>
            </a:r>
          </a:p>
          <a:p>
            <a:pPr marL="0" indent="0">
              <a:buNone/>
            </a:pPr>
            <a:r>
              <a:rPr lang="cs-CZ" sz="1800" dirty="0" smtClean="0"/>
              <a:t> a) </a:t>
            </a:r>
            <a:r>
              <a:rPr lang="cs-CZ" sz="1800" dirty="0" err="1" smtClean="0"/>
              <a:t>red</a:t>
            </a:r>
            <a:r>
              <a:rPr lang="cs-CZ" sz="1800" dirty="0" smtClean="0"/>
              <a:t>  and </a:t>
            </a:r>
            <a:r>
              <a:rPr lang="cs-CZ" sz="1800" dirty="0" err="1" smtClean="0"/>
              <a:t>itches</a:t>
            </a:r>
            <a:r>
              <a:rPr lang="cs-CZ" sz="1800" dirty="0" smtClean="0"/>
              <a:t> a lot</a:t>
            </a:r>
          </a:p>
          <a:p>
            <a:pPr marL="0" indent="0">
              <a:buNone/>
            </a:pPr>
            <a:r>
              <a:rPr lang="cs-CZ" sz="1800" dirty="0" smtClean="0"/>
              <a:t> b) </a:t>
            </a:r>
            <a:r>
              <a:rPr lang="cs-CZ" sz="1800" dirty="0" err="1" smtClean="0"/>
              <a:t>larger</a:t>
            </a:r>
            <a:r>
              <a:rPr lang="cs-CZ" sz="1800" dirty="0" smtClean="0"/>
              <a:t>, </a:t>
            </a:r>
            <a:r>
              <a:rPr lang="cs-CZ" sz="1800" dirty="0" err="1" smtClean="0"/>
              <a:t>red</a:t>
            </a:r>
            <a:r>
              <a:rPr lang="cs-CZ" sz="1800" dirty="0" smtClean="0"/>
              <a:t> and </a:t>
            </a:r>
            <a:r>
              <a:rPr lang="cs-CZ" sz="1800" dirty="0" err="1" smtClean="0"/>
              <a:t>is</a:t>
            </a:r>
            <a:r>
              <a:rPr lang="cs-CZ" sz="1800" dirty="0" smtClean="0"/>
              <a:t> full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bodily</a:t>
            </a:r>
            <a:r>
              <a:rPr lang="cs-CZ" sz="1800" dirty="0" smtClean="0"/>
              <a:t> </a:t>
            </a:r>
            <a:r>
              <a:rPr lang="cs-CZ" sz="1800" dirty="0" err="1" smtClean="0"/>
              <a:t>liquid</a:t>
            </a:r>
            <a:r>
              <a:rPr lang="cs-CZ" sz="1800" dirty="0" smtClean="0"/>
              <a:t> , </a:t>
            </a:r>
            <a:r>
              <a:rPr lang="cs-CZ" sz="1800" dirty="0" err="1" smtClean="0"/>
              <a:t>usually</a:t>
            </a:r>
            <a:r>
              <a:rPr lang="cs-CZ" sz="1800" dirty="0" smtClean="0"/>
              <a:t> </a:t>
            </a:r>
            <a:r>
              <a:rPr lang="cs-CZ" sz="1800" dirty="0" err="1" smtClean="0"/>
              <a:t>blood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c) </a:t>
            </a:r>
            <a:r>
              <a:rPr lang="cs-CZ" sz="1800" dirty="0" err="1">
                <a:solidFill>
                  <a:srgbClr val="FF0000"/>
                </a:solidFill>
              </a:rPr>
              <a:t>l</a:t>
            </a:r>
            <a:r>
              <a:rPr lang="cs-CZ" sz="1800" dirty="0" err="1" smtClean="0">
                <a:solidFill>
                  <a:srgbClr val="FF0000"/>
                </a:solidFill>
              </a:rPr>
              <a:t>arger</a:t>
            </a:r>
            <a:r>
              <a:rPr lang="cs-CZ" sz="1800" dirty="0" smtClean="0">
                <a:solidFill>
                  <a:srgbClr val="FF0000"/>
                </a:solidFill>
              </a:rPr>
              <a:t> and </a:t>
            </a:r>
            <a:r>
              <a:rPr lang="cs-CZ" sz="1800" dirty="0" err="1" smtClean="0">
                <a:solidFill>
                  <a:srgbClr val="FF0000"/>
                </a:solidFill>
              </a:rPr>
              <a:t>rounder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than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normal</a:t>
            </a:r>
            <a:r>
              <a:rPr lang="cs-CZ" sz="1800" dirty="0" smtClean="0">
                <a:solidFill>
                  <a:srgbClr val="FF0000"/>
                </a:solidFill>
              </a:rPr>
              <a:t>, </a:t>
            </a:r>
            <a:r>
              <a:rPr lang="cs-CZ" sz="1800" dirty="0" err="1" smtClean="0">
                <a:solidFill>
                  <a:srgbClr val="FF0000"/>
                </a:solidFill>
              </a:rPr>
              <a:t>usually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result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of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injury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illness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b="1" dirty="0" smtClean="0"/>
              <a:t>3. A </a:t>
            </a:r>
            <a:r>
              <a:rPr lang="cs-CZ" sz="1800" b="1" dirty="0" err="1" smtClean="0"/>
              <a:t>prescription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…….and </a:t>
            </a:r>
            <a:r>
              <a:rPr lang="cs-CZ" sz="1800" b="1" dirty="0" err="1" smtClean="0"/>
              <a:t>you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take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it</a:t>
            </a:r>
            <a:r>
              <a:rPr lang="cs-CZ" sz="1800" b="1" dirty="0" smtClean="0"/>
              <a:t>……..</a:t>
            </a:r>
          </a:p>
          <a:p>
            <a:pPr marL="0" indent="0">
              <a:buNone/>
            </a:pPr>
            <a:r>
              <a:rPr lang="cs-CZ" sz="1800" dirty="0" smtClean="0"/>
              <a:t>  a) a </a:t>
            </a:r>
            <a:r>
              <a:rPr lang="cs-CZ" sz="1800" dirty="0" err="1" smtClean="0"/>
              <a:t>piece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paper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a </a:t>
            </a:r>
            <a:r>
              <a:rPr lang="cs-CZ" sz="1800" dirty="0" err="1" smtClean="0"/>
              <a:t>statement</a:t>
            </a:r>
            <a:r>
              <a:rPr lang="cs-CZ" sz="1800" dirty="0" smtClean="0"/>
              <a:t> </a:t>
            </a:r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wrong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your</a:t>
            </a:r>
            <a:r>
              <a:rPr lang="cs-CZ" sz="1800" dirty="0" smtClean="0"/>
              <a:t> body </a:t>
            </a:r>
            <a:r>
              <a:rPr lang="cs-CZ" sz="1800" dirty="0" err="1" smtClean="0"/>
              <a:t>describing</a:t>
            </a:r>
            <a:r>
              <a:rPr lang="cs-CZ" sz="1800" dirty="0" smtClean="0"/>
              <a:t> </a:t>
            </a:r>
            <a:r>
              <a:rPr lang="cs-CZ" sz="1800" dirty="0" err="1" smtClean="0"/>
              <a:t>what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  </a:t>
            </a:r>
            <a:r>
              <a:rPr lang="cs-CZ" sz="1800" dirty="0" err="1" smtClean="0"/>
              <a:t>should</a:t>
            </a:r>
            <a:r>
              <a:rPr lang="cs-CZ" sz="1800" dirty="0" smtClean="0"/>
              <a:t> do in </a:t>
            </a:r>
            <a:r>
              <a:rPr lang="cs-CZ" sz="1800" dirty="0" err="1" smtClean="0"/>
              <a:t>order</a:t>
            </a:r>
            <a:r>
              <a:rPr lang="cs-CZ" sz="1800" dirty="0" smtClean="0"/>
              <a:t> to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better</a:t>
            </a:r>
            <a:r>
              <a:rPr lang="cs-CZ" sz="1800" dirty="0" smtClean="0"/>
              <a:t>………</a:t>
            </a:r>
            <a:r>
              <a:rPr lang="cs-CZ" sz="1800" dirty="0" err="1" smtClean="0"/>
              <a:t>home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 b) a </a:t>
            </a:r>
            <a:r>
              <a:rPr lang="cs-CZ" sz="1800" dirty="0" err="1" smtClean="0"/>
              <a:t>piece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</a:t>
            </a:r>
            <a:r>
              <a:rPr lang="cs-CZ" sz="1800" dirty="0" err="1" smtClean="0"/>
              <a:t>paper</a:t>
            </a:r>
            <a:r>
              <a:rPr lang="cs-CZ" sz="1800" dirty="0" smtClean="0"/>
              <a:t> 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picking</a:t>
            </a:r>
            <a:r>
              <a:rPr lang="cs-CZ" sz="1800" dirty="0" smtClean="0"/>
              <a:t> up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medicine</a:t>
            </a:r>
            <a:r>
              <a:rPr lang="cs-CZ" sz="1800" dirty="0" smtClean="0"/>
              <a:t>………….</a:t>
            </a:r>
            <a:r>
              <a:rPr lang="cs-CZ" sz="1800" dirty="0" err="1" smtClean="0"/>
              <a:t>chemist</a:t>
            </a:r>
            <a:r>
              <a:rPr lang="cs-CZ" sz="1800" dirty="0" smtClean="0"/>
              <a:t> (GB and US)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 c) a </a:t>
            </a:r>
            <a:r>
              <a:rPr lang="cs-CZ" sz="1800" dirty="0" err="1" smtClean="0">
                <a:solidFill>
                  <a:srgbClr val="FF0000"/>
                </a:solidFill>
              </a:rPr>
              <a:t>piece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of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paper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with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order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for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some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medicine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from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doctor……….to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chemist´s</a:t>
            </a:r>
            <a:r>
              <a:rPr lang="cs-CZ" sz="1800" dirty="0" smtClean="0">
                <a:solidFill>
                  <a:srgbClr val="FF0000"/>
                </a:solidFill>
              </a:rPr>
              <a:t>      (GB) / </a:t>
            </a:r>
            <a:r>
              <a:rPr lang="cs-CZ" sz="1800" dirty="0" err="1" smtClean="0">
                <a:solidFill>
                  <a:srgbClr val="FF0000"/>
                </a:solidFill>
              </a:rPr>
              <a:t>pharmacy</a:t>
            </a:r>
            <a:r>
              <a:rPr lang="cs-CZ" sz="1800" dirty="0" smtClean="0">
                <a:solidFill>
                  <a:srgbClr val="FF0000"/>
                </a:solidFill>
              </a:rPr>
              <a:t>/ drugstore (US)</a:t>
            </a:r>
          </a:p>
          <a:p>
            <a:pPr marL="0" indent="0">
              <a:buNone/>
            </a:pPr>
            <a:r>
              <a:rPr lang="cs-CZ" sz="1800" b="1" dirty="0" smtClean="0"/>
              <a:t>4. In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part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body </a:t>
            </a:r>
            <a:r>
              <a:rPr lang="cs-CZ" sz="1800" b="1" dirty="0" err="1" smtClean="0"/>
              <a:t>can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cavities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a) in </a:t>
            </a:r>
            <a:r>
              <a:rPr lang="cs-CZ" sz="1800" dirty="0" err="1" smtClean="0"/>
              <a:t>bones</a:t>
            </a:r>
            <a:r>
              <a:rPr lang="cs-CZ" sz="1800" dirty="0" smtClean="0"/>
              <a:t>                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 b) in </a:t>
            </a:r>
            <a:r>
              <a:rPr lang="cs-CZ" sz="1800" dirty="0" err="1" smtClean="0">
                <a:solidFill>
                  <a:srgbClr val="FF0000"/>
                </a:solidFill>
              </a:rPr>
              <a:t>teeth</a:t>
            </a:r>
            <a:r>
              <a:rPr lang="cs-CZ" sz="1800" dirty="0" smtClean="0">
                <a:solidFill>
                  <a:srgbClr val="FF0000"/>
                </a:solidFill>
              </a:rPr>
              <a:t>                              </a:t>
            </a:r>
            <a:r>
              <a:rPr lang="cs-CZ" sz="1800" dirty="0" smtClean="0"/>
              <a:t>c) on </a:t>
            </a:r>
            <a:r>
              <a:rPr lang="cs-CZ" sz="1800" dirty="0" err="1" smtClean="0"/>
              <a:t>the</a:t>
            </a:r>
            <a:r>
              <a:rPr lang="cs-CZ" sz="1800" dirty="0" smtClean="0"/>
              <a:t> skin</a:t>
            </a:r>
          </a:p>
          <a:p>
            <a:pPr marL="0" indent="0">
              <a:buNone/>
            </a:pPr>
            <a:r>
              <a:rPr lang="cs-CZ" sz="1800" b="1" dirty="0" smtClean="0"/>
              <a:t>5. </a:t>
            </a:r>
            <a:r>
              <a:rPr lang="cs-CZ" sz="1800" b="1" dirty="0" err="1" smtClean="0"/>
              <a:t>Blisters</a:t>
            </a:r>
            <a:r>
              <a:rPr lang="cs-CZ" sz="1800" b="1" dirty="0" smtClean="0"/>
              <a:t>  </a:t>
            </a:r>
            <a:r>
              <a:rPr lang="cs-CZ" sz="1800" b="1" dirty="0" err="1" smtClean="0"/>
              <a:t>appear</a:t>
            </a:r>
            <a:r>
              <a:rPr lang="cs-CZ" sz="1800" b="1" dirty="0" smtClean="0"/>
              <a:t> on </a:t>
            </a:r>
            <a:r>
              <a:rPr lang="cs-CZ" sz="1800" b="1" dirty="0" err="1" smtClean="0"/>
              <a:t>our</a:t>
            </a:r>
            <a:r>
              <a:rPr lang="cs-CZ" sz="1800" b="1" dirty="0" smtClean="0"/>
              <a:t> body </a:t>
            </a:r>
            <a:r>
              <a:rPr lang="cs-CZ" sz="1800" b="1" dirty="0" err="1" smtClean="0"/>
              <a:t>after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………..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a) </a:t>
            </a:r>
            <a:r>
              <a:rPr lang="cs-CZ" sz="1800" dirty="0" err="1" smtClean="0">
                <a:solidFill>
                  <a:srgbClr val="FF0000"/>
                </a:solidFill>
              </a:rPr>
              <a:t>wear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small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shoes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for</a:t>
            </a:r>
            <a:r>
              <a:rPr lang="cs-CZ" sz="1800" dirty="0" smtClean="0">
                <a:solidFill>
                  <a:srgbClr val="FF0000"/>
                </a:solidFill>
              </a:rPr>
              <a:t> a long </a:t>
            </a:r>
            <a:r>
              <a:rPr lang="cs-CZ" sz="1800" dirty="0" err="1" smtClean="0">
                <a:solidFill>
                  <a:srgbClr val="FF0000"/>
                </a:solidFill>
              </a:rPr>
              <a:t>time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after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burning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our</a:t>
            </a:r>
            <a:r>
              <a:rPr lang="cs-CZ" sz="1800" dirty="0" smtClean="0">
                <a:solidFill>
                  <a:srgbClr val="FF0000"/>
                </a:solidFill>
              </a:rPr>
              <a:t> skin (sun, hot </a:t>
            </a:r>
            <a:r>
              <a:rPr lang="cs-CZ" sz="1800" dirty="0" err="1" smtClean="0">
                <a:solidFill>
                  <a:srgbClr val="FF0000"/>
                </a:solidFill>
              </a:rPr>
              <a:t>water</a:t>
            </a:r>
            <a:r>
              <a:rPr lang="cs-CZ" sz="1800" dirty="0">
                <a:solidFill>
                  <a:srgbClr val="FF0000"/>
                </a:solidFill>
              </a:rPr>
              <a:t>/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oil</a:t>
            </a:r>
            <a:r>
              <a:rPr lang="cs-CZ" sz="1800" dirty="0" smtClean="0">
                <a:solidFill>
                  <a:srgbClr val="FF0000"/>
                </a:solidFill>
              </a:rPr>
              <a:t>)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b) </a:t>
            </a:r>
            <a:r>
              <a:rPr lang="cs-CZ" sz="1800" dirty="0" err="1" smtClean="0"/>
              <a:t>cut</a:t>
            </a:r>
            <a:r>
              <a:rPr lang="cs-CZ" sz="1800" dirty="0" smtClean="0"/>
              <a:t> </a:t>
            </a:r>
            <a:r>
              <a:rPr lang="cs-CZ" sz="1800" dirty="0" err="1" smtClean="0"/>
              <a:t>ourselves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 c) </a:t>
            </a:r>
            <a:r>
              <a:rPr lang="cs-CZ" sz="1800" dirty="0" err="1"/>
              <a:t>g</a:t>
            </a:r>
            <a:r>
              <a:rPr lang="cs-CZ" sz="1800" dirty="0" err="1" smtClean="0"/>
              <a:t>et</a:t>
            </a:r>
            <a:r>
              <a:rPr lang="cs-CZ" sz="1800" dirty="0" smtClean="0"/>
              <a:t> </a:t>
            </a:r>
            <a:r>
              <a:rPr lang="cs-CZ" sz="1800" dirty="0" err="1" smtClean="0"/>
              <a:t>bitten</a:t>
            </a:r>
            <a:r>
              <a:rPr lang="cs-CZ" sz="1800" dirty="0" smtClean="0"/>
              <a:t> by 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insects</a:t>
            </a:r>
            <a:r>
              <a:rPr lang="cs-CZ" sz="1800" dirty="0" smtClean="0"/>
              <a:t> (</a:t>
            </a:r>
            <a:r>
              <a:rPr lang="cs-CZ" sz="1800" dirty="0" err="1" smtClean="0"/>
              <a:t>mosquito</a:t>
            </a:r>
            <a:r>
              <a:rPr lang="cs-CZ" sz="1800" dirty="0" smtClean="0"/>
              <a:t>, </a:t>
            </a:r>
            <a:r>
              <a:rPr lang="cs-CZ" sz="1800" dirty="0" err="1" smtClean="0"/>
              <a:t>bees</a:t>
            </a:r>
            <a:r>
              <a:rPr lang="cs-CZ" sz="1800" dirty="0" smtClean="0"/>
              <a:t>…)</a:t>
            </a:r>
          </a:p>
          <a:p>
            <a:pPr marL="0" indent="0">
              <a:buNone/>
            </a:pPr>
            <a:endParaRPr lang="cs-CZ" sz="1800" dirty="0" smtClean="0"/>
          </a:p>
          <a:p>
            <a:pPr>
              <a:buAutoNum type="alphaLcParenR"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921676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107504" y="527365"/>
            <a:ext cx="8229600" cy="63364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6.What do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abbreviations</a:t>
            </a:r>
            <a:r>
              <a:rPr lang="cs-CZ" sz="1800" b="1" dirty="0" smtClean="0"/>
              <a:t> HIV and AIDS </a:t>
            </a:r>
            <a:r>
              <a:rPr lang="cs-CZ" sz="1800" b="1" dirty="0" err="1" smtClean="0"/>
              <a:t>mean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/>
              <a:t>a)</a:t>
            </a:r>
            <a:r>
              <a:rPr lang="cs-CZ" sz="1800" dirty="0" err="1" smtClean="0"/>
              <a:t>Human</a:t>
            </a:r>
            <a:r>
              <a:rPr lang="cs-CZ" sz="1800" dirty="0" smtClean="0"/>
              <a:t> </a:t>
            </a:r>
            <a:r>
              <a:rPr lang="cs-CZ" sz="1800" dirty="0" err="1" smtClean="0"/>
              <a:t>Immunodeficiency</a:t>
            </a:r>
            <a:r>
              <a:rPr lang="cs-CZ" sz="1800" dirty="0" smtClean="0"/>
              <a:t> Virus and </a:t>
            </a:r>
            <a:r>
              <a:rPr lang="cs-CZ" sz="1800" dirty="0" err="1" smtClean="0"/>
              <a:t>Acquired</a:t>
            </a:r>
            <a:r>
              <a:rPr lang="cs-CZ" sz="1800" dirty="0" smtClean="0"/>
              <a:t>  </a:t>
            </a:r>
            <a:r>
              <a:rPr lang="cs-CZ" sz="1800" dirty="0" err="1" smtClean="0"/>
              <a:t>Immune</a:t>
            </a:r>
            <a:r>
              <a:rPr lang="cs-CZ" sz="1800" dirty="0" smtClean="0"/>
              <a:t> </a:t>
            </a:r>
            <a:r>
              <a:rPr lang="cs-CZ" sz="1800" dirty="0" err="1"/>
              <a:t>D</a:t>
            </a:r>
            <a:r>
              <a:rPr lang="cs-CZ" sz="1800" dirty="0" err="1" smtClean="0"/>
              <a:t>eficiency</a:t>
            </a:r>
            <a:r>
              <a:rPr lang="cs-CZ" sz="1800" dirty="0" smtClean="0"/>
              <a:t> Syndrome</a:t>
            </a:r>
          </a:p>
          <a:p>
            <a:pPr marL="0" indent="0">
              <a:buNone/>
            </a:pPr>
            <a:r>
              <a:rPr lang="cs-CZ" sz="1800" dirty="0" smtClean="0"/>
              <a:t>b)</a:t>
            </a:r>
            <a:r>
              <a:rPr lang="cs-CZ" sz="1800" dirty="0" err="1" smtClean="0"/>
              <a:t>Human</a:t>
            </a:r>
            <a:r>
              <a:rPr lang="cs-CZ" sz="1800" dirty="0" smtClean="0"/>
              <a:t> </a:t>
            </a:r>
            <a:r>
              <a:rPr lang="cs-CZ" sz="1800" dirty="0" err="1" smtClean="0"/>
              <a:t>Immunodeficiency</a:t>
            </a:r>
            <a:r>
              <a:rPr lang="cs-CZ" sz="1800" dirty="0" smtClean="0"/>
              <a:t> </a:t>
            </a:r>
            <a:r>
              <a:rPr lang="cs-CZ" sz="1800" dirty="0" err="1" smtClean="0"/>
              <a:t>Vaccination</a:t>
            </a:r>
            <a:r>
              <a:rPr lang="cs-CZ" sz="1800" dirty="0" smtClean="0"/>
              <a:t> and </a:t>
            </a:r>
            <a:r>
              <a:rPr lang="cs-CZ" sz="1800" dirty="0" err="1" smtClean="0"/>
              <a:t>Acute</a:t>
            </a:r>
            <a:r>
              <a:rPr lang="cs-CZ" sz="1800" dirty="0" smtClean="0"/>
              <a:t> </a:t>
            </a:r>
            <a:r>
              <a:rPr lang="cs-CZ" sz="1800" dirty="0" err="1" smtClean="0"/>
              <a:t>Immune</a:t>
            </a:r>
            <a:r>
              <a:rPr lang="cs-CZ" sz="1800" dirty="0" smtClean="0"/>
              <a:t> </a:t>
            </a:r>
            <a:r>
              <a:rPr lang="cs-CZ" sz="1800" dirty="0" err="1" smtClean="0"/>
              <a:t>Deficiency</a:t>
            </a:r>
            <a:r>
              <a:rPr lang="cs-CZ" sz="1800" dirty="0" smtClean="0"/>
              <a:t> Syndrome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Human</a:t>
            </a:r>
            <a:r>
              <a:rPr lang="cs-CZ" sz="1800" dirty="0" smtClean="0"/>
              <a:t> </a:t>
            </a:r>
            <a:r>
              <a:rPr lang="cs-CZ" sz="1800" dirty="0" err="1" smtClean="0"/>
              <a:t>Immunology</a:t>
            </a:r>
            <a:r>
              <a:rPr lang="cs-CZ" sz="1800" dirty="0" smtClean="0"/>
              <a:t> Virus and </a:t>
            </a:r>
            <a:r>
              <a:rPr lang="cs-CZ" sz="1800" dirty="0" err="1"/>
              <a:t>Acquired</a:t>
            </a:r>
            <a:r>
              <a:rPr lang="cs-CZ" sz="1800" dirty="0"/>
              <a:t>  </a:t>
            </a:r>
            <a:r>
              <a:rPr lang="cs-CZ" sz="1800" dirty="0" err="1"/>
              <a:t>Immune</a:t>
            </a:r>
            <a:r>
              <a:rPr lang="cs-CZ" sz="1800" dirty="0"/>
              <a:t> </a:t>
            </a:r>
            <a:r>
              <a:rPr lang="cs-CZ" sz="1800" dirty="0" smtClean="0"/>
              <a:t>Diabetes Syndrome</a:t>
            </a:r>
          </a:p>
          <a:p>
            <a:pPr marL="0" indent="0">
              <a:buNone/>
            </a:pPr>
            <a:r>
              <a:rPr lang="cs-CZ" sz="1800" b="1" dirty="0" smtClean="0"/>
              <a:t>7.What´s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difference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between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having</a:t>
            </a:r>
            <a:r>
              <a:rPr lang="cs-CZ" sz="1800" b="1" dirty="0" smtClean="0"/>
              <a:t> ´a </a:t>
            </a:r>
            <a:r>
              <a:rPr lang="cs-CZ" sz="1800" b="1" dirty="0" err="1" smtClean="0"/>
              <a:t>sore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throat´and</a:t>
            </a:r>
            <a:r>
              <a:rPr lang="cs-CZ" sz="1800" b="1" dirty="0" smtClean="0"/>
              <a:t> ´a </a:t>
            </a:r>
            <a:r>
              <a:rPr lang="cs-CZ" sz="1800" b="1" dirty="0" err="1" smtClean="0"/>
              <a:t>neck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pain</a:t>
            </a:r>
            <a:r>
              <a:rPr lang="cs-CZ" sz="1800" b="1" dirty="0" smtClean="0"/>
              <a:t>´?</a:t>
            </a:r>
          </a:p>
          <a:p>
            <a:pPr marL="0" indent="0">
              <a:buNone/>
            </a:pPr>
            <a:r>
              <a:rPr lang="cs-CZ" sz="1800" dirty="0" smtClean="0"/>
              <a:t>a)</a:t>
            </a:r>
            <a:r>
              <a:rPr lang="cs-CZ" sz="1800" dirty="0" err="1" smtClean="0"/>
              <a:t>When</a:t>
            </a:r>
            <a:r>
              <a:rPr lang="cs-CZ" sz="1800" dirty="0" smtClean="0"/>
              <a:t> my </a:t>
            </a:r>
            <a:r>
              <a:rPr lang="cs-CZ" sz="1800" dirty="0" err="1" smtClean="0"/>
              <a:t>throat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, I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eat</a:t>
            </a:r>
            <a:r>
              <a:rPr lang="cs-CZ" sz="1800" dirty="0" smtClean="0"/>
              <a:t> and </a:t>
            </a:r>
            <a:r>
              <a:rPr lang="cs-CZ" sz="1800" dirty="0" err="1" smtClean="0"/>
              <a:t>swallow.When</a:t>
            </a:r>
            <a:r>
              <a:rPr lang="cs-CZ" sz="1800" dirty="0" smtClean="0"/>
              <a:t> I </a:t>
            </a:r>
            <a:r>
              <a:rPr lang="cs-CZ" sz="1800" dirty="0" err="1" smtClean="0"/>
              <a:t>have</a:t>
            </a:r>
            <a:r>
              <a:rPr lang="cs-CZ" sz="1800" dirty="0" smtClean="0"/>
              <a:t> a </a:t>
            </a:r>
            <a:r>
              <a:rPr lang="cs-CZ" sz="1800" dirty="0" err="1" smtClean="0"/>
              <a:t>neck</a:t>
            </a:r>
            <a:r>
              <a:rPr lang="cs-CZ" sz="1800" dirty="0" smtClean="0"/>
              <a:t> </a:t>
            </a:r>
            <a:r>
              <a:rPr lang="cs-CZ" sz="1800" dirty="0" err="1" smtClean="0"/>
              <a:t>pain</a:t>
            </a:r>
            <a:r>
              <a:rPr lang="cs-CZ" sz="1800" dirty="0" smtClean="0"/>
              <a:t>, my </a:t>
            </a:r>
            <a:r>
              <a:rPr lang="cs-CZ" sz="1800" dirty="0" err="1" smtClean="0"/>
              <a:t>vertebrae</a:t>
            </a:r>
            <a:r>
              <a:rPr lang="cs-CZ" sz="1800" dirty="0" smtClean="0"/>
              <a:t> (spine) </a:t>
            </a:r>
            <a:r>
              <a:rPr lang="cs-CZ" sz="1800" dirty="0" err="1" smtClean="0"/>
              <a:t>hurts</a:t>
            </a:r>
            <a:r>
              <a:rPr lang="cs-CZ" sz="1800" dirty="0" smtClean="0"/>
              <a:t> and I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turn</a:t>
            </a:r>
            <a:r>
              <a:rPr lang="cs-CZ" sz="1800" dirty="0" smtClean="0"/>
              <a:t> my </a:t>
            </a:r>
            <a:r>
              <a:rPr lang="cs-CZ" sz="1800" dirty="0" err="1" smtClean="0"/>
              <a:t>head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b)To </a:t>
            </a:r>
            <a:r>
              <a:rPr lang="cs-CZ" sz="1800" dirty="0" err="1" smtClean="0"/>
              <a:t>have</a:t>
            </a:r>
            <a:r>
              <a:rPr lang="cs-CZ" sz="1800" dirty="0" smtClean="0"/>
              <a:t> ´a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throat´and</a:t>
            </a:r>
            <a:r>
              <a:rPr lang="cs-CZ" sz="1800" dirty="0" smtClean="0"/>
              <a:t> ´</a:t>
            </a:r>
            <a:r>
              <a:rPr lang="cs-CZ" sz="1800" dirty="0" err="1" smtClean="0"/>
              <a:t>neck</a:t>
            </a:r>
            <a:r>
              <a:rPr lang="cs-CZ" sz="1800" dirty="0" smtClean="0"/>
              <a:t> </a:t>
            </a:r>
            <a:r>
              <a:rPr lang="cs-CZ" sz="1800" dirty="0" err="1" smtClean="0"/>
              <a:t>pain´is</a:t>
            </a:r>
            <a:r>
              <a:rPr lang="cs-CZ" sz="1800" dirty="0" smtClean="0"/>
              <a:t> </a:t>
            </a:r>
            <a:r>
              <a:rPr lang="cs-CZ" sz="1800" dirty="0" err="1" smtClean="0"/>
              <a:t>synonymous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When</a:t>
            </a:r>
            <a:r>
              <a:rPr lang="cs-CZ" sz="1800" dirty="0" smtClean="0"/>
              <a:t> my </a:t>
            </a:r>
            <a:r>
              <a:rPr lang="cs-CZ" sz="1800" dirty="0" err="1" smtClean="0"/>
              <a:t>throat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, my </a:t>
            </a:r>
            <a:r>
              <a:rPr lang="cs-CZ" sz="1800" dirty="0" err="1" smtClean="0"/>
              <a:t>vertebrae</a:t>
            </a:r>
            <a:r>
              <a:rPr lang="cs-CZ" sz="1800" dirty="0" smtClean="0"/>
              <a:t>(spine) </a:t>
            </a:r>
            <a:r>
              <a:rPr lang="cs-CZ" sz="1800" dirty="0" err="1" smtClean="0"/>
              <a:t>hurts</a:t>
            </a:r>
            <a:r>
              <a:rPr lang="cs-CZ" sz="1800" dirty="0" smtClean="0"/>
              <a:t> and I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turn</a:t>
            </a:r>
            <a:r>
              <a:rPr lang="cs-CZ" sz="1800" dirty="0" smtClean="0"/>
              <a:t> my </a:t>
            </a:r>
            <a:r>
              <a:rPr lang="cs-CZ" sz="1800" dirty="0" err="1" smtClean="0"/>
              <a:t>head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b="1" dirty="0" smtClean="0"/>
              <a:t>8.Many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various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allergic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reactions.One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of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most </a:t>
            </a:r>
            <a:r>
              <a:rPr lang="cs-CZ" sz="1800" b="1" dirty="0" err="1" smtClean="0"/>
              <a:t>frequent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types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when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their</a:t>
            </a:r>
            <a:r>
              <a:rPr lang="cs-CZ" sz="1800" b="1" dirty="0" smtClean="0"/>
              <a:t> skin </a:t>
            </a:r>
            <a:r>
              <a:rPr lang="cs-CZ" sz="1800" b="1" dirty="0" err="1" smtClean="0"/>
              <a:t>turns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red</a:t>
            </a:r>
            <a:r>
              <a:rPr lang="cs-CZ" sz="1800" b="1" dirty="0" smtClean="0"/>
              <a:t> and </a:t>
            </a:r>
            <a:r>
              <a:rPr lang="cs-CZ" sz="1800" b="1" dirty="0" err="1" smtClean="0"/>
              <a:t>starting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itching.this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called</a:t>
            </a:r>
            <a:r>
              <a:rPr lang="cs-CZ" sz="1800" b="1" dirty="0" smtClean="0"/>
              <a:t> a…………</a:t>
            </a:r>
            <a:endParaRPr lang="cs-CZ" sz="1800" b="1" i="1" dirty="0" smtClean="0"/>
          </a:p>
          <a:p>
            <a:pPr marL="0" indent="0">
              <a:buNone/>
            </a:pPr>
            <a:r>
              <a:rPr lang="cs-CZ" sz="1800" dirty="0" smtClean="0"/>
              <a:t>a)</a:t>
            </a:r>
            <a:r>
              <a:rPr lang="cs-CZ" sz="1800" dirty="0" err="1" smtClean="0"/>
              <a:t>spots</a:t>
            </a:r>
            <a:r>
              <a:rPr lang="cs-CZ" sz="1800" dirty="0" smtClean="0"/>
              <a:t>                              b)</a:t>
            </a:r>
            <a:r>
              <a:rPr lang="cs-CZ" sz="1800" dirty="0" err="1" smtClean="0"/>
              <a:t>bruise</a:t>
            </a:r>
            <a:r>
              <a:rPr lang="cs-CZ" sz="1800" dirty="0" smtClean="0"/>
              <a:t>                          c)</a:t>
            </a:r>
            <a:r>
              <a:rPr lang="cs-CZ" sz="1800" dirty="0" err="1" smtClean="0"/>
              <a:t>rash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9.What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a ´</a:t>
            </a:r>
            <a:r>
              <a:rPr lang="cs-CZ" sz="1800" b="1" dirty="0" err="1" smtClean="0"/>
              <a:t>hay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fever</a:t>
            </a:r>
            <a:r>
              <a:rPr lang="cs-CZ" sz="1800" b="1" dirty="0" smtClean="0"/>
              <a:t>´?</a:t>
            </a:r>
          </a:p>
          <a:p>
            <a:pPr marL="0" indent="0">
              <a:buNone/>
            </a:pPr>
            <a:r>
              <a:rPr lang="cs-CZ" sz="1800" dirty="0" smtClean="0"/>
              <a:t>a)a virus </a:t>
            </a:r>
            <a:r>
              <a:rPr lang="cs-CZ" sz="1800" dirty="0" err="1" smtClean="0"/>
              <a:t>causing</a:t>
            </a: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throat</a:t>
            </a:r>
            <a:r>
              <a:rPr lang="cs-CZ" sz="1800" dirty="0" smtClean="0"/>
              <a:t> and a </a:t>
            </a:r>
            <a:r>
              <a:rPr lang="cs-CZ" sz="1800" dirty="0" err="1" smtClean="0"/>
              <a:t>cough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b)</a:t>
            </a:r>
            <a:r>
              <a:rPr lang="cs-CZ" sz="1800" dirty="0" err="1"/>
              <a:t>a</a:t>
            </a:r>
            <a:r>
              <a:rPr lang="cs-CZ" sz="1800" dirty="0" err="1" smtClean="0"/>
              <a:t>n</a:t>
            </a:r>
            <a:r>
              <a:rPr lang="cs-CZ" sz="1800" dirty="0" smtClean="0"/>
              <a:t> </a:t>
            </a:r>
            <a:r>
              <a:rPr lang="cs-CZ" sz="1800" dirty="0" err="1" smtClean="0"/>
              <a:t>allergic</a:t>
            </a:r>
            <a:r>
              <a:rPr lang="cs-CZ" sz="1800" dirty="0" smtClean="0"/>
              <a:t> </a:t>
            </a:r>
            <a:r>
              <a:rPr lang="cs-CZ" sz="1800" dirty="0" err="1" smtClean="0"/>
              <a:t>reaction</a:t>
            </a:r>
            <a:r>
              <a:rPr lang="cs-CZ" sz="1800" dirty="0" smtClean="0"/>
              <a:t> to </a:t>
            </a:r>
            <a:r>
              <a:rPr lang="cs-CZ" sz="1800" dirty="0" err="1" smtClean="0"/>
              <a:t>pollen</a:t>
            </a:r>
            <a:r>
              <a:rPr lang="cs-CZ" sz="1800" dirty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</a:t>
            </a:r>
            <a:r>
              <a:rPr lang="cs-CZ" sz="1800" dirty="0" err="1" smtClean="0"/>
              <a:t>grass</a:t>
            </a:r>
            <a:r>
              <a:rPr lang="cs-CZ" sz="1800" dirty="0" smtClean="0"/>
              <a:t> and </a:t>
            </a:r>
            <a:r>
              <a:rPr lang="cs-CZ" sz="1800" dirty="0" err="1" smtClean="0"/>
              <a:t>plants</a:t>
            </a:r>
            <a:r>
              <a:rPr lang="cs-CZ" sz="1800" dirty="0" smtClean="0"/>
              <a:t> </a:t>
            </a:r>
            <a:r>
              <a:rPr lang="cs-CZ" sz="1800" dirty="0" err="1" smtClean="0"/>
              <a:t>causing</a:t>
            </a:r>
            <a:r>
              <a:rPr lang="cs-CZ" sz="1800" dirty="0" smtClean="0"/>
              <a:t> </a:t>
            </a:r>
            <a:r>
              <a:rPr lang="cs-CZ" sz="1800" dirty="0" err="1" smtClean="0"/>
              <a:t>sneezing</a:t>
            </a:r>
            <a:r>
              <a:rPr lang="cs-CZ" sz="1800" dirty="0" smtClean="0"/>
              <a:t>, </a:t>
            </a:r>
            <a:r>
              <a:rPr lang="cs-CZ" sz="1800" dirty="0" err="1" smtClean="0"/>
              <a:t>runny</a:t>
            </a:r>
            <a:r>
              <a:rPr lang="cs-CZ" sz="1800" dirty="0" smtClean="0"/>
              <a:t> nose,</a:t>
            </a:r>
          </a:p>
          <a:p>
            <a:pPr marL="0" indent="0">
              <a:buNone/>
            </a:pP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eyes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/>
              <a:t>a</a:t>
            </a:r>
            <a:r>
              <a:rPr lang="cs-CZ" sz="1800" dirty="0" err="1" smtClean="0"/>
              <a:t>n</a:t>
            </a:r>
            <a:r>
              <a:rPr lang="cs-CZ" sz="1800" dirty="0" smtClean="0"/>
              <a:t> </a:t>
            </a:r>
            <a:r>
              <a:rPr lang="cs-CZ" sz="1800" dirty="0" err="1" smtClean="0"/>
              <a:t>illness</a:t>
            </a:r>
            <a:r>
              <a:rPr lang="cs-CZ" sz="1800" dirty="0" smtClean="0"/>
              <a:t> </a:t>
            </a:r>
            <a:r>
              <a:rPr lang="cs-CZ" sz="1800" dirty="0" err="1" smtClean="0"/>
              <a:t>which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experience</a:t>
            </a:r>
            <a:r>
              <a:rPr lang="cs-CZ" sz="1800" dirty="0" smtClean="0"/>
              <a:t> </a:t>
            </a:r>
            <a:r>
              <a:rPr lang="cs-CZ" sz="1800" dirty="0" err="1" smtClean="0"/>
              <a:t>after</a:t>
            </a:r>
            <a:r>
              <a:rPr lang="cs-CZ" sz="1800" dirty="0" smtClean="0"/>
              <a:t> </a:t>
            </a:r>
            <a:r>
              <a:rPr lang="cs-CZ" sz="1800" dirty="0" err="1" smtClean="0"/>
              <a:t>coming</a:t>
            </a:r>
            <a:r>
              <a:rPr lang="cs-CZ" sz="1800" dirty="0" smtClean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a party </a:t>
            </a:r>
            <a:r>
              <a:rPr lang="cs-CZ" sz="1800" dirty="0" err="1" smtClean="0"/>
              <a:t>where</a:t>
            </a:r>
            <a:r>
              <a:rPr lang="cs-CZ" sz="1800" dirty="0" smtClean="0"/>
              <a:t> </a:t>
            </a:r>
            <a:r>
              <a:rPr lang="cs-CZ" sz="1800" dirty="0" err="1" smtClean="0"/>
              <a:t>they</a:t>
            </a:r>
            <a:r>
              <a:rPr lang="cs-CZ" sz="1800" dirty="0" smtClean="0"/>
              <a:t> had </a:t>
            </a:r>
            <a:r>
              <a:rPr lang="cs-CZ" sz="1800" dirty="0" err="1" smtClean="0"/>
              <a:t>too</a:t>
            </a:r>
            <a:r>
              <a:rPr lang="cs-CZ" sz="1800" dirty="0" smtClean="0"/>
              <a:t> much </a:t>
            </a:r>
            <a:r>
              <a:rPr lang="cs-CZ" sz="1800" dirty="0" err="1" smtClean="0"/>
              <a:t>alcohol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6410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-1683568"/>
            <a:ext cx="8229600" cy="2808312"/>
          </a:xfrm>
        </p:spPr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6.What do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abbreviations</a:t>
            </a:r>
            <a:r>
              <a:rPr lang="cs-CZ" sz="1800" b="1" dirty="0" smtClean="0"/>
              <a:t> HIV and AIDS </a:t>
            </a:r>
            <a:r>
              <a:rPr lang="cs-CZ" sz="1800" b="1" dirty="0" err="1" smtClean="0"/>
              <a:t>mean</a:t>
            </a:r>
            <a:r>
              <a:rPr lang="cs-CZ" sz="1800" b="1" dirty="0" smtClean="0"/>
              <a:t>?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a)</a:t>
            </a:r>
            <a:r>
              <a:rPr lang="cs-CZ" sz="1800" dirty="0" err="1" smtClean="0">
                <a:solidFill>
                  <a:srgbClr val="FF0000"/>
                </a:solidFill>
              </a:rPr>
              <a:t>Human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Immunodeficiency</a:t>
            </a:r>
            <a:r>
              <a:rPr lang="cs-CZ" sz="1800" dirty="0" smtClean="0">
                <a:solidFill>
                  <a:srgbClr val="FF0000"/>
                </a:solidFill>
              </a:rPr>
              <a:t> Virus and </a:t>
            </a:r>
            <a:r>
              <a:rPr lang="cs-CZ" sz="1800" dirty="0" err="1" smtClean="0">
                <a:solidFill>
                  <a:srgbClr val="FF0000"/>
                </a:solidFill>
              </a:rPr>
              <a:t>Acquired</a:t>
            </a:r>
            <a:r>
              <a:rPr lang="cs-CZ" sz="1800" dirty="0" smtClean="0">
                <a:solidFill>
                  <a:srgbClr val="FF0000"/>
                </a:solidFill>
              </a:rPr>
              <a:t>  </a:t>
            </a:r>
            <a:r>
              <a:rPr lang="cs-CZ" sz="1800" dirty="0" err="1" smtClean="0">
                <a:solidFill>
                  <a:srgbClr val="FF0000"/>
                </a:solidFill>
              </a:rPr>
              <a:t>Immune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>
                <a:solidFill>
                  <a:srgbClr val="FF0000"/>
                </a:solidFill>
              </a:rPr>
              <a:t>D</a:t>
            </a:r>
            <a:r>
              <a:rPr lang="cs-CZ" sz="1800" dirty="0" err="1" smtClean="0">
                <a:solidFill>
                  <a:srgbClr val="FF0000"/>
                </a:solidFill>
              </a:rPr>
              <a:t>eficiency</a:t>
            </a:r>
            <a:r>
              <a:rPr lang="cs-CZ" sz="1800" dirty="0" smtClean="0">
                <a:solidFill>
                  <a:srgbClr val="FF0000"/>
                </a:solidFill>
              </a:rPr>
              <a:t> Syndrome</a:t>
            </a:r>
          </a:p>
          <a:p>
            <a:pPr marL="0" indent="0">
              <a:buNone/>
            </a:pPr>
            <a:r>
              <a:rPr lang="cs-CZ" sz="1800" dirty="0" smtClean="0"/>
              <a:t>b)</a:t>
            </a:r>
            <a:r>
              <a:rPr lang="cs-CZ" sz="1800" dirty="0" err="1" smtClean="0"/>
              <a:t>Human</a:t>
            </a:r>
            <a:r>
              <a:rPr lang="cs-CZ" sz="1800" dirty="0" smtClean="0"/>
              <a:t> </a:t>
            </a:r>
            <a:r>
              <a:rPr lang="cs-CZ" sz="1800" dirty="0" err="1" smtClean="0"/>
              <a:t>Immunodeficiency</a:t>
            </a:r>
            <a:r>
              <a:rPr lang="cs-CZ" sz="1800" dirty="0" smtClean="0"/>
              <a:t> </a:t>
            </a:r>
            <a:r>
              <a:rPr lang="cs-CZ" sz="1800" dirty="0" err="1" smtClean="0"/>
              <a:t>Vaccination</a:t>
            </a:r>
            <a:r>
              <a:rPr lang="cs-CZ" sz="1800" dirty="0" smtClean="0"/>
              <a:t> and </a:t>
            </a:r>
            <a:r>
              <a:rPr lang="cs-CZ" sz="1800" dirty="0" err="1" smtClean="0"/>
              <a:t>Acute</a:t>
            </a:r>
            <a:r>
              <a:rPr lang="cs-CZ" sz="1800" dirty="0" smtClean="0"/>
              <a:t> </a:t>
            </a:r>
            <a:r>
              <a:rPr lang="cs-CZ" sz="1800" dirty="0" err="1" smtClean="0"/>
              <a:t>Immune</a:t>
            </a:r>
            <a:r>
              <a:rPr lang="cs-CZ" sz="1800" dirty="0" smtClean="0"/>
              <a:t> </a:t>
            </a:r>
            <a:r>
              <a:rPr lang="cs-CZ" sz="1800" dirty="0" err="1" smtClean="0"/>
              <a:t>Deficiency</a:t>
            </a:r>
            <a:r>
              <a:rPr lang="cs-CZ" sz="1800" dirty="0" smtClean="0"/>
              <a:t> Syndrome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Human</a:t>
            </a:r>
            <a:r>
              <a:rPr lang="cs-CZ" sz="1800" dirty="0" smtClean="0"/>
              <a:t> </a:t>
            </a:r>
            <a:r>
              <a:rPr lang="cs-CZ" sz="1800" dirty="0" err="1" smtClean="0"/>
              <a:t>Immunology</a:t>
            </a:r>
            <a:r>
              <a:rPr lang="cs-CZ" sz="1800" dirty="0" smtClean="0"/>
              <a:t> Virus and </a:t>
            </a:r>
            <a:r>
              <a:rPr lang="cs-CZ" sz="1800" dirty="0" err="1"/>
              <a:t>Acquired</a:t>
            </a:r>
            <a:r>
              <a:rPr lang="cs-CZ" sz="1800" dirty="0"/>
              <a:t>  </a:t>
            </a:r>
            <a:r>
              <a:rPr lang="cs-CZ" sz="1800" dirty="0" err="1"/>
              <a:t>Immune</a:t>
            </a:r>
            <a:r>
              <a:rPr lang="cs-CZ" sz="1800" dirty="0"/>
              <a:t> </a:t>
            </a:r>
            <a:r>
              <a:rPr lang="cs-CZ" sz="1800" dirty="0" smtClean="0"/>
              <a:t>Diabetes Syndrome</a:t>
            </a:r>
          </a:p>
          <a:p>
            <a:pPr marL="0" indent="0">
              <a:buNone/>
            </a:pPr>
            <a:r>
              <a:rPr lang="cs-CZ" sz="1800" b="1" dirty="0" smtClean="0"/>
              <a:t>7.What´s </a:t>
            </a:r>
            <a:r>
              <a:rPr lang="cs-CZ" sz="1800" b="1" dirty="0" err="1" smtClean="0"/>
              <a:t>the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difference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between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having</a:t>
            </a:r>
            <a:r>
              <a:rPr lang="cs-CZ" sz="1800" b="1" dirty="0" smtClean="0"/>
              <a:t> ´a </a:t>
            </a:r>
            <a:r>
              <a:rPr lang="cs-CZ" sz="1800" b="1" dirty="0" err="1" smtClean="0"/>
              <a:t>sore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throat´and</a:t>
            </a:r>
            <a:r>
              <a:rPr lang="cs-CZ" sz="1800" b="1" dirty="0" smtClean="0"/>
              <a:t> ´a </a:t>
            </a:r>
            <a:r>
              <a:rPr lang="cs-CZ" sz="1800" b="1" dirty="0" err="1" smtClean="0"/>
              <a:t>neck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pain</a:t>
            </a:r>
            <a:r>
              <a:rPr lang="cs-CZ" sz="1800" b="1" dirty="0" smtClean="0"/>
              <a:t>´?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a)</a:t>
            </a:r>
            <a:r>
              <a:rPr lang="cs-CZ" sz="1800" dirty="0" err="1" smtClean="0">
                <a:solidFill>
                  <a:srgbClr val="FF0000"/>
                </a:solidFill>
              </a:rPr>
              <a:t>When</a:t>
            </a:r>
            <a:r>
              <a:rPr lang="cs-CZ" sz="1800" dirty="0" smtClean="0">
                <a:solidFill>
                  <a:srgbClr val="FF0000"/>
                </a:solidFill>
              </a:rPr>
              <a:t> my </a:t>
            </a:r>
            <a:r>
              <a:rPr lang="cs-CZ" sz="1800" dirty="0" err="1" smtClean="0">
                <a:solidFill>
                  <a:srgbClr val="FF0000"/>
                </a:solidFill>
              </a:rPr>
              <a:t>throat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is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sore</a:t>
            </a:r>
            <a:r>
              <a:rPr lang="cs-CZ" sz="1800" dirty="0" smtClean="0">
                <a:solidFill>
                  <a:srgbClr val="FF0000"/>
                </a:solidFill>
              </a:rPr>
              <a:t>, I </a:t>
            </a:r>
            <a:r>
              <a:rPr lang="cs-CZ" sz="1800" dirty="0" err="1" smtClean="0">
                <a:solidFill>
                  <a:srgbClr val="FF0000"/>
                </a:solidFill>
              </a:rPr>
              <a:t>can´t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eat</a:t>
            </a:r>
            <a:r>
              <a:rPr lang="cs-CZ" sz="1800" dirty="0" smtClean="0">
                <a:solidFill>
                  <a:srgbClr val="FF0000"/>
                </a:solidFill>
              </a:rPr>
              <a:t> and </a:t>
            </a:r>
            <a:r>
              <a:rPr lang="cs-CZ" sz="1800" dirty="0" err="1" smtClean="0">
                <a:solidFill>
                  <a:srgbClr val="FF0000"/>
                </a:solidFill>
              </a:rPr>
              <a:t>swallow.When</a:t>
            </a:r>
            <a:r>
              <a:rPr lang="cs-CZ" sz="1800" dirty="0" smtClean="0">
                <a:solidFill>
                  <a:srgbClr val="FF0000"/>
                </a:solidFill>
              </a:rPr>
              <a:t> I </a:t>
            </a:r>
            <a:r>
              <a:rPr lang="cs-CZ" sz="1800" dirty="0" err="1" smtClean="0">
                <a:solidFill>
                  <a:srgbClr val="FF0000"/>
                </a:solidFill>
              </a:rPr>
              <a:t>have</a:t>
            </a:r>
            <a:r>
              <a:rPr lang="cs-CZ" sz="1800" dirty="0" smtClean="0">
                <a:solidFill>
                  <a:srgbClr val="FF0000"/>
                </a:solidFill>
              </a:rPr>
              <a:t> a </a:t>
            </a:r>
            <a:r>
              <a:rPr lang="cs-CZ" sz="1800" dirty="0" err="1" smtClean="0">
                <a:solidFill>
                  <a:srgbClr val="FF0000"/>
                </a:solidFill>
              </a:rPr>
              <a:t>neck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pain</a:t>
            </a:r>
            <a:r>
              <a:rPr lang="cs-CZ" sz="1800" dirty="0" smtClean="0">
                <a:solidFill>
                  <a:srgbClr val="FF0000"/>
                </a:solidFill>
              </a:rPr>
              <a:t>, my </a:t>
            </a:r>
            <a:r>
              <a:rPr lang="cs-CZ" sz="1800" dirty="0" err="1" smtClean="0">
                <a:solidFill>
                  <a:srgbClr val="FF0000"/>
                </a:solidFill>
              </a:rPr>
              <a:t>vertebrae</a:t>
            </a:r>
            <a:r>
              <a:rPr lang="cs-CZ" sz="1800" dirty="0" smtClean="0">
                <a:solidFill>
                  <a:srgbClr val="FF0000"/>
                </a:solidFill>
              </a:rPr>
              <a:t> (spine) </a:t>
            </a:r>
            <a:r>
              <a:rPr lang="cs-CZ" sz="1800" dirty="0" err="1" smtClean="0">
                <a:solidFill>
                  <a:srgbClr val="FF0000"/>
                </a:solidFill>
              </a:rPr>
              <a:t>hurts</a:t>
            </a:r>
            <a:r>
              <a:rPr lang="cs-CZ" sz="1800" dirty="0" smtClean="0">
                <a:solidFill>
                  <a:srgbClr val="FF0000"/>
                </a:solidFill>
              </a:rPr>
              <a:t> and I </a:t>
            </a:r>
            <a:r>
              <a:rPr lang="cs-CZ" sz="1800" dirty="0" err="1" smtClean="0">
                <a:solidFill>
                  <a:srgbClr val="FF0000"/>
                </a:solidFill>
              </a:rPr>
              <a:t>can´t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turn</a:t>
            </a:r>
            <a:r>
              <a:rPr lang="cs-CZ" sz="1800" dirty="0" smtClean="0">
                <a:solidFill>
                  <a:srgbClr val="FF0000"/>
                </a:solidFill>
              </a:rPr>
              <a:t> my </a:t>
            </a:r>
            <a:r>
              <a:rPr lang="cs-CZ" sz="1800" dirty="0" err="1" smtClean="0">
                <a:solidFill>
                  <a:srgbClr val="FF0000"/>
                </a:solidFill>
              </a:rPr>
              <a:t>head</a:t>
            </a:r>
            <a:r>
              <a:rPr lang="cs-CZ" sz="1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800" dirty="0" smtClean="0"/>
              <a:t>b)To </a:t>
            </a:r>
            <a:r>
              <a:rPr lang="cs-CZ" sz="1800" dirty="0" err="1" smtClean="0"/>
              <a:t>have</a:t>
            </a:r>
            <a:r>
              <a:rPr lang="cs-CZ" sz="1800" dirty="0" smtClean="0"/>
              <a:t> ´a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throat´and</a:t>
            </a:r>
            <a:r>
              <a:rPr lang="cs-CZ" sz="1800" dirty="0" smtClean="0"/>
              <a:t> ´</a:t>
            </a:r>
            <a:r>
              <a:rPr lang="cs-CZ" sz="1800" dirty="0" err="1" smtClean="0"/>
              <a:t>neck</a:t>
            </a:r>
            <a:r>
              <a:rPr lang="cs-CZ" sz="1800" dirty="0" smtClean="0"/>
              <a:t> </a:t>
            </a:r>
            <a:r>
              <a:rPr lang="cs-CZ" sz="1800" dirty="0" err="1" smtClean="0"/>
              <a:t>pain´is</a:t>
            </a:r>
            <a:r>
              <a:rPr lang="cs-CZ" sz="1800" dirty="0" smtClean="0"/>
              <a:t> </a:t>
            </a:r>
            <a:r>
              <a:rPr lang="cs-CZ" sz="1800" dirty="0" err="1" smtClean="0"/>
              <a:t>synonymous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When</a:t>
            </a:r>
            <a:r>
              <a:rPr lang="cs-CZ" sz="1800" dirty="0" smtClean="0"/>
              <a:t> my </a:t>
            </a:r>
            <a:r>
              <a:rPr lang="cs-CZ" sz="1800" dirty="0" err="1" smtClean="0"/>
              <a:t>throat</a:t>
            </a:r>
            <a:r>
              <a:rPr lang="cs-CZ" sz="1800" dirty="0" smtClean="0"/>
              <a:t>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, my </a:t>
            </a:r>
            <a:r>
              <a:rPr lang="cs-CZ" sz="1800" dirty="0" err="1" smtClean="0"/>
              <a:t>vertebrae</a:t>
            </a:r>
            <a:r>
              <a:rPr lang="cs-CZ" sz="1800" dirty="0" smtClean="0"/>
              <a:t>(spine) </a:t>
            </a:r>
            <a:r>
              <a:rPr lang="cs-CZ" sz="1800" dirty="0" err="1" smtClean="0"/>
              <a:t>hurts</a:t>
            </a:r>
            <a:r>
              <a:rPr lang="cs-CZ" sz="1800" dirty="0" smtClean="0"/>
              <a:t> and I </a:t>
            </a:r>
            <a:r>
              <a:rPr lang="cs-CZ" sz="1800" dirty="0" err="1" smtClean="0"/>
              <a:t>can´t</a:t>
            </a:r>
            <a:r>
              <a:rPr lang="cs-CZ" sz="1800" dirty="0" smtClean="0"/>
              <a:t> </a:t>
            </a:r>
            <a:r>
              <a:rPr lang="cs-CZ" sz="1800" dirty="0" err="1" smtClean="0"/>
              <a:t>turn</a:t>
            </a:r>
            <a:r>
              <a:rPr lang="cs-CZ" sz="1800" dirty="0" smtClean="0"/>
              <a:t> my </a:t>
            </a:r>
            <a:r>
              <a:rPr lang="cs-CZ" sz="1800" dirty="0" err="1" smtClean="0"/>
              <a:t>head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b="1" dirty="0"/>
              <a:t>8.Many </a:t>
            </a:r>
            <a:r>
              <a:rPr lang="cs-CZ" sz="1800" b="1" dirty="0" err="1"/>
              <a:t>people</a:t>
            </a:r>
            <a:r>
              <a:rPr lang="cs-CZ" sz="1800" b="1" dirty="0"/>
              <a:t> </a:t>
            </a:r>
            <a:r>
              <a:rPr lang="cs-CZ" sz="1800" b="1" dirty="0" err="1"/>
              <a:t>have</a:t>
            </a:r>
            <a:r>
              <a:rPr lang="cs-CZ" sz="1800" b="1" dirty="0"/>
              <a:t> </a:t>
            </a:r>
            <a:r>
              <a:rPr lang="cs-CZ" sz="1800" b="1" dirty="0" err="1"/>
              <a:t>various</a:t>
            </a:r>
            <a:r>
              <a:rPr lang="cs-CZ" sz="1800" b="1" dirty="0"/>
              <a:t> </a:t>
            </a:r>
            <a:r>
              <a:rPr lang="cs-CZ" sz="1800" b="1" dirty="0" err="1"/>
              <a:t>allergic</a:t>
            </a:r>
            <a:r>
              <a:rPr lang="cs-CZ" sz="1800" b="1" dirty="0"/>
              <a:t> </a:t>
            </a:r>
            <a:r>
              <a:rPr lang="cs-CZ" sz="1800" b="1" dirty="0" err="1"/>
              <a:t>reactions.One</a:t>
            </a:r>
            <a:r>
              <a:rPr lang="cs-CZ" sz="1800" b="1" dirty="0"/>
              <a:t> </a:t>
            </a:r>
            <a:r>
              <a:rPr lang="cs-CZ" sz="1800" b="1" dirty="0" err="1"/>
              <a:t>of</a:t>
            </a:r>
            <a:r>
              <a:rPr lang="cs-CZ" sz="1800" b="1" dirty="0"/>
              <a:t> </a:t>
            </a:r>
            <a:r>
              <a:rPr lang="cs-CZ" sz="1800" b="1" dirty="0" err="1"/>
              <a:t>the</a:t>
            </a:r>
            <a:r>
              <a:rPr lang="cs-CZ" sz="1800" b="1" dirty="0"/>
              <a:t> most </a:t>
            </a:r>
            <a:r>
              <a:rPr lang="cs-CZ" sz="1800" b="1" dirty="0" err="1"/>
              <a:t>frequent</a:t>
            </a:r>
            <a:r>
              <a:rPr lang="cs-CZ" sz="1800" b="1" dirty="0"/>
              <a:t> </a:t>
            </a:r>
            <a:r>
              <a:rPr lang="cs-CZ" sz="1800" b="1" dirty="0" err="1"/>
              <a:t>types</a:t>
            </a:r>
            <a:r>
              <a:rPr lang="cs-CZ" sz="1800" b="1" dirty="0"/>
              <a:t> </a:t>
            </a:r>
            <a:r>
              <a:rPr lang="cs-CZ" sz="1800" b="1" dirty="0" err="1"/>
              <a:t>is</a:t>
            </a:r>
            <a:r>
              <a:rPr lang="cs-CZ" sz="1800" b="1" dirty="0"/>
              <a:t> </a:t>
            </a:r>
            <a:r>
              <a:rPr lang="cs-CZ" sz="1800" b="1" dirty="0" err="1"/>
              <a:t>when</a:t>
            </a:r>
            <a:r>
              <a:rPr lang="cs-CZ" sz="1800" b="1" dirty="0"/>
              <a:t> </a:t>
            </a:r>
            <a:r>
              <a:rPr lang="cs-CZ" sz="1800" b="1" dirty="0" err="1"/>
              <a:t>their</a:t>
            </a:r>
            <a:r>
              <a:rPr lang="cs-CZ" sz="1800" b="1" dirty="0"/>
              <a:t> skin </a:t>
            </a:r>
            <a:r>
              <a:rPr lang="cs-CZ" sz="1800" b="1" dirty="0" err="1"/>
              <a:t>turns</a:t>
            </a:r>
            <a:r>
              <a:rPr lang="cs-CZ" sz="1800" b="1" dirty="0"/>
              <a:t> </a:t>
            </a:r>
            <a:r>
              <a:rPr lang="cs-CZ" sz="1800" b="1" dirty="0" err="1"/>
              <a:t>red</a:t>
            </a:r>
            <a:r>
              <a:rPr lang="cs-CZ" sz="1800" b="1" dirty="0"/>
              <a:t> and </a:t>
            </a:r>
            <a:r>
              <a:rPr lang="cs-CZ" sz="1800" b="1" dirty="0" err="1"/>
              <a:t>starting</a:t>
            </a:r>
            <a:r>
              <a:rPr lang="cs-CZ" sz="1800" b="1" dirty="0"/>
              <a:t> </a:t>
            </a:r>
            <a:r>
              <a:rPr lang="cs-CZ" sz="1800" b="1" dirty="0" err="1"/>
              <a:t>itching.this</a:t>
            </a:r>
            <a:r>
              <a:rPr lang="cs-CZ" sz="1800" b="1" dirty="0"/>
              <a:t> </a:t>
            </a:r>
            <a:r>
              <a:rPr lang="cs-CZ" sz="1800" b="1" dirty="0" err="1"/>
              <a:t>is</a:t>
            </a:r>
            <a:r>
              <a:rPr lang="cs-CZ" sz="1800" b="1" dirty="0"/>
              <a:t> </a:t>
            </a:r>
            <a:r>
              <a:rPr lang="cs-CZ" sz="1800" b="1" dirty="0" err="1"/>
              <a:t>called</a:t>
            </a:r>
            <a:r>
              <a:rPr lang="cs-CZ" sz="1800" b="1" dirty="0"/>
              <a:t> a…………</a:t>
            </a:r>
            <a:endParaRPr lang="cs-CZ" sz="1800" b="1" i="1" dirty="0"/>
          </a:p>
          <a:p>
            <a:pPr marL="0" indent="0">
              <a:buNone/>
            </a:pPr>
            <a:r>
              <a:rPr lang="cs-CZ" sz="1800" dirty="0" smtClean="0"/>
              <a:t>a)</a:t>
            </a:r>
            <a:r>
              <a:rPr lang="cs-CZ" sz="1800" dirty="0" err="1" smtClean="0"/>
              <a:t>spots</a:t>
            </a:r>
            <a:r>
              <a:rPr lang="cs-CZ" sz="1800" dirty="0" smtClean="0"/>
              <a:t>                              b)</a:t>
            </a:r>
            <a:r>
              <a:rPr lang="cs-CZ" sz="1800" dirty="0" err="1" smtClean="0"/>
              <a:t>bruise</a:t>
            </a:r>
            <a:r>
              <a:rPr lang="cs-CZ" sz="1800" dirty="0" smtClean="0"/>
              <a:t>     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c)</a:t>
            </a:r>
            <a:r>
              <a:rPr lang="cs-CZ" sz="1800" dirty="0" err="1" smtClean="0">
                <a:solidFill>
                  <a:srgbClr val="FF0000"/>
                </a:solidFill>
              </a:rPr>
              <a:t>rash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b="1" dirty="0" smtClean="0"/>
              <a:t>9.What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a ´</a:t>
            </a:r>
            <a:r>
              <a:rPr lang="cs-CZ" sz="1800" b="1" dirty="0" err="1" smtClean="0"/>
              <a:t>hay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fever</a:t>
            </a:r>
            <a:r>
              <a:rPr lang="cs-CZ" sz="1800" b="1" dirty="0" smtClean="0"/>
              <a:t>´?</a:t>
            </a:r>
          </a:p>
          <a:p>
            <a:pPr marL="0" indent="0">
              <a:buNone/>
            </a:pPr>
            <a:r>
              <a:rPr lang="cs-CZ" sz="1800" dirty="0" smtClean="0"/>
              <a:t>a)a virus </a:t>
            </a:r>
            <a:r>
              <a:rPr lang="cs-CZ" sz="1800" dirty="0" err="1" smtClean="0"/>
              <a:t>causing</a:t>
            </a:r>
            <a:r>
              <a:rPr lang="cs-CZ" sz="1800" dirty="0" smtClean="0"/>
              <a:t> </a:t>
            </a:r>
            <a:r>
              <a:rPr lang="cs-CZ" sz="1800" dirty="0" err="1" smtClean="0"/>
              <a:t>sore</a:t>
            </a:r>
            <a:r>
              <a:rPr lang="cs-CZ" sz="1800" dirty="0" smtClean="0"/>
              <a:t> </a:t>
            </a:r>
            <a:r>
              <a:rPr lang="cs-CZ" sz="1800" dirty="0" err="1" smtClean="0"/>
              <a:t>throat</a:t>
            </a:r>
            <a:r>
              <a:rPr lang="cs-CZ" sz="1800" dirty="0" smtClean="0"/>
              <a:t> and a </a:t>
            </a:r>
            <a:r>
              <a:rPr lang="cs-CZ" sz="1800" dirty="0" err="1" smtClean="0"/>
              <a:t>cough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b)</a:t>
            </a:r>
            <a:r>
              <a:rPr lang="cs-CZ" sz="1800" dirty="0" err="1">
                <a:solidFill>
                  <a:srgbClr val="FF0000"/>
                </a:solidFill>
              </a:rPr>
              <a:t>a</a:t>
            </a:r>
            <a:r>
              <a:rPr lang="cs-CZ" sz="1800" dirty="0" err="1" smtClean="0">
                <a:solidFill>
                  <a:srgbClr val="FF0000"/>
                </a:solidFill>
              </a:rPr>
              <a:t>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allergic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reaction</a:t>
            </a:r>
            <a:r>
              <a:rPr lang="cs-CZ" sz="1800" dirty="0" smtClean="0">
                <a:solidFill>
                  <a:srgbClr val="FF0000"/>
                </a:solidFill>
              </a:rPr>
              <a:t> to </a:t>
            </a:r>
            <a:r>
              <a:rPr lang="cs-CZ" sz="1800" dirty="0" err="1" smtClean="0">
                <a:solidFill>
                  <a:srgbClr val="FF0000"/>
                </a:solidFill>
              </a:rPr>
              <a:t>pollen</a:t>
            </a:r>
            <a:r>
              <a:rPr lang="cs-CZ" sz="1800" dirty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from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grass</a:t>
            </a:r>
            <a:r>
              <a:rPr lang="cs-CZ" sz="1800" dirty="0" smtClean="0">
                <a:solidFill>
                  <a:srgbClr val="FF0000"/>
                </a:solidFill>
              </a:rPr>
              <a:t> and </a:t>
            </a:r>
            <a:r>
              <a:rPr lang="cs-CZ" sz="1800" dirty="0" err="1" smtClean="0">
                <a:solidFill>
                  <a:srgbClr val="FF0000"/>
                </a:solidFill>
              </a:rPr>
              <a:t>plants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causing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sneezing</a:t>
            </a:r>
            <a:r>
              <a:rPr lang="cs-CZ" sz="1800" dirty="0" smtClean="0">
                <a:solidFill>
                  <a:srgbClr val="FF0000"/>
                </a:solidFill>
              </a:rPr>
              <a:t>, </a:t>
            </a:r>
            <a:r>
              <a:rPr lang="cs-CZ" sz="1800" dirty="0" err="1" smtClean="0">
                <a:solidFill>
                  <a:srgbClr val="FF0000"/>
                </a:solidFill>
              </a:rPr>
              <a:t>runny</a:t>
            </a:r>
            <a:r>
              <a:rPr lang="cs-CZ" sz="1800" dirty="0" smtClean="0">
                <a:solidFill>
                  <a:srgbClr val="FF0000"/>
                </a:solidFill>
              </a:rPr>
              <a:t> nose,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sore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eyes</a:t>
            </a:r>
            <a:r>
              <a:rPr lang="cs-CZ" sz="1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/>
              <a:t>a</a:t>
            </a:r>
            <a:r>
              <a:rPr lang="cs-CZ" sz="1800" dirty="0" err="1" smtClean="0"/>
              <a:t>n</a:t>
            </a:r>
            <a:r>
              <a:rPr lang="cs-CZ" sz="1800" dirty="0" smtClean="0"/>
              <a:t> </a:t>
            </a:r>
            <a:r>
              <a:rPr lang="cs-CZ" sz="1800" dirty="0" err="1" smtClean="0"/>
              <a:t>illness</a:t>
            </a:r>
            <a:r>
              <a:rPr lang="cs-CZ" sz="1800" dirty="0" smtClean="0"/>
              <a:t> </a:t>
            </a:r>
            <a:r>
              <a:rPr lang="cs-CZ" sz="1800" dirty="0" err="1" smtClean="0"/>
              <a:t>which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experience</a:t>
            </a:r>
            <a:r>
              <a:rPr lang="cs-CZ" sz="1800" dirty="0" smtClean="0"/>
              <a:t> </a:t>
            </a:r>
            <a:r>
              <a:rPr lang="cs-CZ" sz="1800" dirty="0" err="1" smtClean="0"/>
              <a:t>after</a:t>
            </a:r>
            <a:r>
              <a:rPr lang="cs-CZ" sz="1800" dirty="0" smtClean="0"/>
              <a:t> </a:t>
            </a:r>
            <a:r>
              <a:rPr lang="cs-CZ" sz="1800" dirty="0" err="1" smtClean="0"/>
              <a:t>coming</a:t>
            </a:r>
            <a:r>
              <a:rPr lang="cs-CZ" sz="1800" dirty="0" smtClean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a party </a:t>
            </a:r>
            <a:r>
              <a:rPr lang="cs-CZ" sz="1800" dirty="0" err="1" smtClean="0"/>
              <a:t>where</a:t>
            </a:r>
            <a:r>
              <a:rPr lang="cs-CZ" sz="1800" dirty="0" smtClean="0"/>
              <a:t> </a:t>
            </a:r>
            <a:r>
              <a:rPr lang="cs-CZ" sz="1800" dirty="0" err="1" smtClean="0"/>
              <a:t>they</a:t>
            </a:r>
            <a:r>
              <a:rPr lang="cs-CZ" sz="1800" dirty="0" smtClean="0"/>
              <a:t> had </a:t>
            </a:r>
            <a:r>
              <a:rPr lang="cs-CZ" sz="1800" dirty="0" err="1" smtClean="0"/>
              <a:t>too</a:t>
            </a:r>
            <a:r>
              <a:rPr lang="cs-CZ" sz="1800" dirty="0" smtClean="0"/>
              <a:t> much </a:t>
            </a:r>
            <a:r>
              <a:rPr lang="cs-CZ" sz="1800" dirty="0" err="1" smtClean="0"/>
              <a:t>alcohol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3897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350"/>
            <a:ext cx="8218488" cy="67691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10. To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´</a:t>
            </a:r>
            <a:r>
              <a:rPr lang="cs-CZ" sz="1800" b="1" dirty="0" err="1" smtClean="0"/>
              <a:t>braces</a:t>
            </a:r>
            <a:r>
              <a:rPr lang="cs-CZ" sz="1800" b="1" dirty="0" smtClean="0"/>
              <a:t>´ </a:t>
            </a:r>
            <a:r>
              <a:rPr lang="cs-CZ" sz="1800" b="1" dirty="0" err="1" smtClean="0"/>
              <a:t>means</a:t>
            </a:r>
            <a:r>
              <a:rPr lang="cs-CZ" sz="1800" b="1" dirty="0" smtClean="0"/>
              <a:t> to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 smtClean="0"/>
              <a:t>a)A </a:t>
            </a:r>
            <a:r>
              <a:rPr lang="cs-CZ" sz="1800" dirty="0" err="1" smtClean="0"/>
              <a:t>broken</a:t>
            </a:r>
            <a:r>
              <a:rPr lang="cs-CZ" sz="1800" dirty="0" smtClean="0"/>
              <a:t> leg and in </a:t>
            </a:r>
            <a:r>
              <a:rPr lang="cs-CZ" sz="1800" dirty="0" err="1" smtClean="0"/>
              <a:t>order</a:t>
            </a:r>
            <a:r>
              <a:rPr lang="cs-CZ" sz="1800" dirty="0" smtClean="0"/>
              <a:t> to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r>
              <a:rPr lang="cs-CZ" sz="1800" dirty="0" err="1" smtClean="0"/>
              <a:t>able</a:t>
            </a:r>
            <a:r>
              <a:rPr lang="cs-CZ" sz="1800" dirty="0" smtClean="0"/>
              <a:t> to </a:t>
            </a:r>
            <a:r>
              <a:rPr lang="cs-CZ" sz="1800" dirty="0" err="1" smtClean="0"/>
              <a:t>move</a:t>
            </a:r>
            <a:r>
              <a:rPr lang="cs-CZ" sz="1800" dirty="0" smtClean="0"/>
              <a:t> </a:t>
            </a:r>
            <a:r>
              <a:rPr lang="cs-CZ" sz="1800" dirty="0" err="1" smtClean="0"/>
              <a:t>around</a:t>
            </a:r>
            <a:r>
              <a:rPr lang="cs-CZ" sz="1800" dirty="0" smtClean="0"/>
              <a:t>,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need</a:t>
            </a:r>
            <a:r>
              <a:rPr lang="cs-CZ" sz="1800" dirty="0" smtClean="0"/>
              <a:t> </a:t>
            </a:r>
            <a:r>
              <a:rPr lang="cs-CZ" sz="1800" dirty="0" err="1" smtClean="0"/>
              <a:t>braces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b)Metal </a:t>
            </a:r>
            <a:r>
              <a:rPr lang="cs-CZ" sz="1800" dirty="0" err="1" smtClean="0"/>
              <a:t>wires</a:t>
            </a:r>
            <a:r>
              <a:rPr lang="cs-CZ" sz="1800" dirty="0" smtClean="0"/>
              <a:t> in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mouth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</a:t>
            </a:r>
            <a:r>
              <a:rPr lang="cs-CZ" sz="1800" dirty="0" err="1" smtClean="0"/>
              <a:t>help</a:t>
            </a:r>
            <a:r>
              <a:rPr lang="cs-CZ" sz="1800" dirty="0" smtClean="0"/>
              <a:t> </a:t>
            </a:r>
            <a:r>
              <a:rPr lang="cs-CZ" sz="1800" dirty="0" err="1" smtClean="0"/>
              <a:t>one´s</a:t>
            </a:r>
            <a:r>
              <a:rPr lang="cs-CZ" sz="1800" dirty="0" smtClean="0"/>
              <a:t> </a:t>
            </a:r>
            <a:r>
              <a:rPr lang="cs-CZ" sz="1800" dirty="0" err="1" smtClean="0"/>
              <a:t>teeth</a:t>
            </a:r>
            <a:r>
              <a:rPr lang="cs-CZ" sz="1800" dirty="0" smtClean="0"/>
              <a:t> to </a:t>
            </a:r>
            <a:r>
              <a:rPr lang="cs-CZ" sz="1800" dirty="0" err="1" smtClean="0"/>
              <a:t>grow</a:t>
            </a:r>
            <a:r>
              <a:rPr lang="cs-CZ" sz="1800" dirty="0" smtClean="0"/>
              <a:t> </a:t>
            </a:r>
            <a:r>
              <a:rPr lang="cs-CZ" sz="1800" dirty="0" err="1" smtClean="0"/>
              <a:t>straight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wires</a:t>
            </a:r>
            <a:r>
              <a:rPr lang="cs-CZ" sz="1800" dirty="0" smtClean="0"/>
              <a:t> in </a:t>
            </a:r>
            <a:r>
              <a:rPr lang="cs-CZ" sz="1800" dirty="0" err="1" smtClean="0"/>
              <a:t>your</a:t>
            </a:r>
            <a:r>
              <a:rPr lang="cs-CZ" sz="1800" dirty="0" smtClean="0"/>
              <a:t> body ,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example</a:t>
            </a:r>
            <a:r>
              <a:rPr lang="cs-CZ" sz="1800" dirty="0" smtClean="0"/>
              <a:t> </a:t>
            </a:r>
            <a:r>
              <a:rPr lang="cs-CZ" sz="1800" dirty="0" err="1" smtClean="0"/>
              <a:t>after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had a </a:t>
            </a:r>
            <a:r>
              <a:rPr lang="cs-CZ" sz="1800" dirty="0" err="1" smtClean="0"/>
              <a:t>complicated</a:t>
            </a:r>
            <a:r>
              <a:rPr lang="cs-CZ" sz="1800" dirty="0" smtClean="0"/>
              <a:t> </a:t>
            </a:r>
            <a:r>
              <a:rPr lang="cs-CZ" sz="1800" dirty="0" err="1" smtClean="0"/>
              <a:t>fracture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a bone.</a:t>
            </a:r>
          </a:p>
          <a:p>
            <a:pPr marL="0" indent="0">
              <a:buNone/>
            </a:pPr>
            <a:r>
              <a:rPr lang="cs-CZ" sz="1800" b="1" dirty="0" smtClean="0"/>
              <a:t>11.When </a:t>
            </a:r>
            <a:r>
              <a:rPr lang="cs-CZ" sz="1800" b="1" dirty="0" err="1" smtClean="0"/>
              <a:t>one´s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heart</a:t>
            </a:r>
            <a:r>
              <a:rPr lang="cs-CZ" sz="1800" b="1" dirty="0" smtClean="0"/>
              <a:t>  stop </a:t>
            </a:r>
            <a:r>
              <a:rPr lang="cs-CZ" sz="1800" b="1" dirty="0" err="1" smtClean="0"/>
              <a:t>beating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perform</a:t>
            </a:r>
            <a:r>
              <a:rPr lang="cs-CZ" sz="1800" b="1" dirty="0" smtClean="0"/>
              <a:t>…………….</a:t>
            </a:r>
          </a:p>
          <a:p>
            <a:pPr marL="0" indent="0">
              <a:buNone/>
            </a:pPr>
            <a:r>
              <a:rPr lang="cs-CZ" sz="1800" dirty="0" smtClean="0"/>
              <a:t>a)HRP- </a:t>
            </a:r>
            <a:r>
              <a:rPr lang="cs-CZ" sz="1800" dirty="0" err="1" smtClean="0"/>
              <a:t>heart</a:t>
            </a:r>
            <a:r>
              <a:rPr lang="cs-CZ" sz="1800" dirty="0" smtClean="0"/>
              <a:t> </a:t>
            </a:r>
            <a:r>
              <a:rPr lang="cs-CZ" sz="1800" dirty="0" err="1" smtClean="0"/>
              <a:t>rescue</a:t>
            </a:r>
            <a:r>
              <a:rPr lang="cs-CZ" sz="1800" dirty="0" smtClean="0"/>
              <a:t> </a:t>
            </a:r>
            <a:r>
              <a:rPr lang="cs-CZ" sz="1800" dirty="0" err="1" smtClean="0"/>
              <a:t>procedure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b)CPR- </a:t>
            </a:r>
            <a:r>
              <a:rPr lang="cs-CZ" sz="1800" dirty="0" err="1" smtClean="0"/>
              <a:t>cardiopulmonary</a:t>
            </a:r>
            <a:r>
              <a:rPr lang="cs-CZ" sz="1800" dirty="0" smtClean="0"/>
              <a:t> </a:t>
            </a:r>
            <a:r>
              <a:rPr lang="cs-CZ" sz="1800" dirty="0" err="1" smtClean="0"/>
              <a:t>resuscitation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/>
              <a:t>r</a:t>
            </a:r>
            <a:r>
              <a:rPr lang="cs-CZ" sz="1800" dirty="0" err="1" smtClean="0"/>
              <a:t>evival</a:t>
            </a:r>
            <a:r>
              <a:rPr lang="cs-CZ" sz="1800" dirty="0" smtClean="0"/>
              <a:t> </a:t>
            </a:r>
            <a:r>
              <a:rPr lang="cs-CZ" sz="1800" dirty="0" err="1" smtClean="0"/>
              <a:t>procedures</a:t>
            </a:r>
            <a:r>
              <a:rPr lang="cs-CZ" sz="1800" dirty="0" smtClean="0"/>
              <a:t>  </a:t>
            </a:r>
          </a:p>
          <a:p>
            <a:pPr marL="0" indent="0">
              <a:buNone/>
            </a:pPr>
            <a:r>
              <a:rPr lang="cs-CZ" sz="1800" b="1" dirty="0" smtClean="0"/>
              <a:t>12.If </a:t>
            </a:r>
            <a:r>
              <a:rPr lang="cs-CZ" sz="1800" b="1" dirty="0" err="1" smtClean="0"/>
              <a:t>there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a car </a:t>
            </a:r>
            <a:r>
              <a:rPr lang="cs-CZ" sz="1800" b="1" dirty="0" err="1" smtClean="0"/>
              <a:t>accident</a:t>
            </a:r>
            <a:r>
              <a:rPr lang="cs-CZ" sz="1800" b="1" dirty="0" smtClean="0"/>
              <a:t> and </a:t>
            </a:r>
            <a:r>
              <a:rPr lang="cs-CZ" sz="1800" b="1" dirty="0" err="1" smtClean="0"/>
              <a:t>some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are hurt,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need</a:t>
            </a:r>
            <a:r>
              <a:rPr lang="cs-CZ" sz="1800" b="1" dirty="0" smtClean="0"/>
              <a:t> to call………..</a:t>
            </a:r>
          </a:p>
          <a:p>
            <a:pPr marL="0" indent="0">
              <a:buNone/>
            </a:pPr>
            <a:r>
              <a:rPr lang="cs-CZ" sz="1800" dirty="0" smtClean="0"/>
              <a:t>a)a </a:t>
            </a:r>
            <a:r>
              <a:rPr lang="cs-CZ" sz="1800" dirty="0" err="1" smtClean="0"/>
              <a:t>first</a:t>
            </a:r>
            <a:r>
              <a:rPr lang="cs-CZ" sz="1800" dirty="0" smtClean="0"/>
              <a:t> </a:t>
            </a:r>
            <a:r>
              <a:rPr lang="cs-CZ" sz="1800" dirty="0" err="1" smtClean="0"/>
              <a:t>aid</a:t>
            </a:r>
            <a:r>
              <a:rPr lang="cs-CZ" sz="1800" dirty="0" smtClean="0"/>
              <a:t>                         b)</a:t>
            </a:r>
            <a:r>
              <a:rPr lang="cs-CZ" sz="1800" dirty="0" err="1" smtClean="0"/>
              <a:t>an</a:t>
            </a:r>
            <a:r>
              <a:rPr lang="cs-CZ" sz="1800" dirty="0" smtClean="0"/>
              <a:t> ambulance                c)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emergency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13.Some </a:t>
            </a:r>
            <a:r>
              <a:rPr lang="cs-CZ" sz="1800" b="1" dirty="0" err="1" smtClean="0"/>
              <a:t>illnesses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hereditary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means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that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they</a:t>
            </a:r>
            <a:r>
              <a:rPr lang="cs-CZ" sz="1800" b="1" dirty="0" smtClean="0"/>
              <a:t> …………</a:t>
            </a:r>
          </a:p>
          <a:p>
            <a:pPr marL="0" indent="0">
              <a:buNone/>
            </a:pPr>
            <a:r>
              <a:rPr lang="cs-CZ" sz="1800" dirty="0" smtClean="0"/>
              <a:t>a)are </a:t>
            </a:r>
            <a:r>
              <a:rPr lang="cs-CZ" sz="1800" dirty="0" err="1" smtClean="0"/>
              <a:t>passed</a:t>
            </a:r>
            <a:r>
              <a:rPr lang="cs-CZ" sz="1800" dirty="0" smtClean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</a:t>
            </a:r>
            <a:r>
              <a:rPr lang="cs-CZ" sz="1800" dirty="0" err="1" smtClean="0"/>
              <a:t>parents</a:t>
            </a:r>
            <a:r>
              <a:rPr lang="cs-CZ" sz="1800" dirty="0" smtClean="0"/>
              <a:t> on </a:t>
            </a:r>
            <a:r>
              <a:rPr lang="cs-CZ" sz="1800" dirty="0" err="1" smtClean="0"/>
              <a:t>their</a:t>
            </a:r>
            <a:r>
              <a:rPr lang="cs-CZ" sz="1800" dirty="0" smtClean="0"/>
              <a:t> </a:t>
            </a:r>
            <a:r>
              <a:rPr lang="cs-CZ" sz="1800" dirty="0" err="1" smtClean="0"/>
              <a:t>children</a:t>
            </a:r>
            <a:r>
              <a:rPr lang="cs-CZ" sz="1800" dirty="0" smtClean="0"/>
              <a:t> </a:t>
            </a:r>
            <a:r>
              <a:rPr lang="cs-CZ" sz="1800" dirty="0" err="1" smtClean="0"/>
              <a:t>before</a:t>
            </a:r>
            <a:r>
              <a:rPr lang="cs-CZ" sz="1800" dirty="0" smtClean="0"/>
              <a:t> </a:t>
            </a:r>
            <a:r>
              <a:rPr lang="cs-CZ" sz="1800" dirty="0" err="1" smtClean="0"/>
              <a:t>they</a:t>
            </a:r>
            <a:r>
              <a:rPr lang="cs-CZ" sz="1800" dirty="0" smtClean="0"/>
              <a:t> are </a:t>
            </a:r>
            <a:r>
              <a:rPr lang="cs-CZ" sz="1800" dirty="0" err="1" smtClean="0"/>
              <a:t>born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b)</a:t>
            </a:r>
            <a:r>
              <a:rPr lang="cs-CZ" sz="1800" dirty="0" err="1"/>
              <a:t>c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r>
              <a:rPr lang="cs-CZ" sz="1800" dirty="0" err="1" smtClean="0"/>
              <a:t>caught</a:t>
            </a:r>
            <a:r>
              <a:rPr lang="cs-CZ" sz="1800" dirty="0" smtClean="0"/>
              <a:t> by </a:t>
            </a:r>
            <a:r>
              <a:rPr lang="cs-CZ" sz="1800" dirty="0" err="1" smtClean="0"/>
              <a:t>touching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things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are </a:t>
            </a:r>
            <a:r>
              <a:rPr lang="cs-CZ" sz="1800" dirty="0" err="1" smtClean="0"/>
              <a:t>infected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c)are </a:t>
            </a:r>
            <a:r>
              <a:rPr lang="cs-CZ" sz="1800" dirty="0" err="1" smtClean="0"/>
              <a:t>spread</a:t>
            </a:r>
            <a:r>
              <a:rPr lang="cs-CZ" sz="1800" dirty="0" smtClean="0"/>
              <a:t> </a:t>
            </a:r>
            <a:r>
              <a:rPr lang="cs-CZ" sz="1800" dirty="0" err="1" smtClean="0"/>
              <a:t>onto</a:t>
            </a:r>
            <a:r>
              <a:rPr lang="cs-CZ" sz="1800" dirty="0" smtClean="0"/>
              <a:t> </a:t>
            </a:r>
            <a:r>
              <a:rPr lang="cs-CZ" sz="1800" dirty="0" err="1" smtClean="0"/>
              <a:t>others</a:t>
            </a:r>
            <a:r>
              <a:rPr lang="cs-CZ" sz="1800" dirty="0" smtClean="0"/>
              <a:t> by </a:t>
            </a:r>
            <a:r>
              <a:rPr lang="cs-CZ" sz="1800" dirty="0" err="1" smtClean="0"/>
              <a:t>sneezing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spitting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b="1" dirty="0" smtClean="0"/>
              <a:t>14)Blind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use……….and </a:t>
            </a:r>
            <a:r>
              <a:rPr lang="cs-CZ" sz="1800" b="1" dirty="0" err="1" smtClean="0"/>
              <a:t>deaf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use ………..</a:t>
            </a:r>
          </a:p>
          <a:p>
            <a:pPr marL="0" indent="0">
              <a:buNone/>
            </a:pPr>
            <a:r>
              <a:rPr lang="cs-CZ" sz="1800" dirty="0" smtClean="0"/>
              <a:t>a)</a:t>
            </a:r>
            <a:r>
              <a:rPr lang="cs-CZ" sz="1800" dirty="0" err="1"/>
              <a:t>w</a:t>
            </a:r>
            <a:r>
              <a:rPr lang="cs-CZ" sz="1800" dirty="0" err="1" smtClean="0"/>
              <a:t>hite</a:t>
            </a:r>
            <a:r>
              <a:rPr lang="cs-CZ" sz="1800" dirty="0" smtClean="0"/>
              <a:t> </a:t>
            </a:r>
            <a:r>
              <a:rPr lang="cs-CZ" sz="1800" dirty="0" err="1" smtClean="0"/>
              <a:t>canes</a:t>
            </a:r>
            <a:r>
              <a:rPr lang="cs-CZ" sz="1800" dirty="0" smtClean="0"/>
              <a:t>……..sign </a:t>
            </a:r>
            <a:r>
              <a:rPr lang="cs-CZ" sz="1800" dirty="0" err="1" smtClean="0"/>
              <a:t>language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b)sign </a:t>
            </a:r>
            <a:r>
              <a:rPr lang="cs-CZ" sz="1800" dirty="0" err="1" smtClean="0"/>
              <a:t>language</a:t>
            </a:r>
            <a:r>
              <a:rPr lang="cs-CZ" sz="1800" dirty="0" smtClean="0"/>
              <a:t>…..</a:t>
            </a:r>
            <a:r>
              <a:rPr lang="cs-CZ" sz="1800" dirty="0" err="1" smtClean="0"/>
              <a:t>white</a:t>
            </a:r>
            <a:r>
              <a:rPr lang="cs-CZ" sz="1800" dirty="0" smtClean="0"/>
              <a:t> </a:t>
            </a:r>
            <a:r>
              <a:rPr lang="cs-CZ" sz="1800" dirty="0" err="1" smtClean="0"/>
              <a:t>canes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white</a:t>
            </a:r>
            <a:r>
              <a:rPr lang="cs-CZ" sz="1800" dirty="0" smtClean="0"/>
              <a:t> </a:t>
            </a:r>
            <a:r>
              <a:rPr lang="cs-CZ" sz="1800" dirty="0" err="1" smtClean="0"/>
              <a:t>canes</a:t>
            </a:r>
            <a:r>
              <a:rPr lang="cs-CZ" sz="1800" dirty="0" smtClean="0"/>
              <a:t>…..</a:t>
            </a:r>
            <a:r>
              <a:rPr lang="cs-CZ" sz="1800" dirty="0" err="1" smtClean="0"/>
              <a:t>wheelchairs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3158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350"/>
            <a:ext cx="8218488" cy="67691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10. To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 ´</a:t>
            </a:r>
            <a:r>
              <a:rPr lang="cs-CZ" sz="1800" b="1" dirty="0" err="1" smtClean="0"/>
              <a:t>braces</a:t>
            </a:r>
            <a:r>
              <a:rPr lang="cs-CZ" sz="1800" b="1" dirty="0" smtClean="0"/>
              <a:t>´ </a:t>
            </a:r>
            <a:r>
              <a:rPr lang="cs-CZ" sz="1800" b="1" dirty="0" err="1" smtClean="0"/>
              <a:t>means</a:t>
            </a:r>
            <a:r>
              <a:rPr lang="cs-CZ" sz="1800" b="1" dirty="0" smtClean="0"/>
              <a:t> to </a:t>
            </a:r>
            <a:r>
              <a:rPr lang="cs-CZ" sz="1800" b="1" dirty="0" err="1" smtClean="0"/>
              <a:t>have</a:t>
            </a:r>
            <a:r>
              <a:rPr lang="cs-CZ" sz="1800" b="1" dirty="0" smtClean="0"/>
              <a:t>:</a:t>
            </a:r>
          </a:p>
          <a:p>
            <a:pPr marL="0" indent="0">
              <a:buNone/>
            </a:pPr>
            <a:r>
              <a:rPr lang="cs-CZ" sz="1800" dirty="0" smtClean="0"/>
              <a:t>a)A </a:t>
            </a:r>
            <a:r>
              <a:rPr lang="cs-CZ" sz="1800" dirty="0" err="1" smtClean="0"/>
              <a:t>broken</a:t>
            </a:r>
            <a:r>
              <a:rPr lang="cs-CZ" sz="1800" dirty="0" smtClean="0"/>
              <a:t> leg and in </a:t>
            </a:r>
            <a:r>
              <a:rPr lang="cs-CZ" sz="1800" dirty="0" err="1" smtClean="0"/>
              <a:t>order</a:t>
            </a:r>
            <a:r>
              <a:rPr lang="cs-CZ" sz="1800" dirty="0" smtClean="0"/>
              <a:t> to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r>
              <a:rPr lang="cs-CZ" sz="1800" dirty="0" err="1" smtClean="0"/>
              <a:t>able</a:t>
            </a:r>
            <a:r>
              <a:rPr lang="cs-CZ" sz="1800" dirty="0" smtClean="0"/>
              <a:t> to </a:t>
            </a:r>
            <a:r>
              <a:rPr lang="cs-CZ" sz="1800" dirty="0" err="1" smtClean="0"/>
              <a:t>move</a:t>
            </a:r>
            <a:r>
              <a:rPr lang="cs-CZ" sz="1800" dirty="0" smtClean="0"/>
              <a:t> </a:t>
            </a:r>
            <a:r>
              <a:rPr lang="cs-CZ" sz="1800" dirty="0" err="1" smtClean="0"/>
              <a:t>around</a:t>
            </a:r>
            <a:r>
              <a:rPr lang="cs-CZ" sz="1800" dirty="0" smtClean="0"/>
              <a:t>, </a:t>
            </a:r>
            <a:r>
              <a:rPr lang="cs-CZ" sz="1800" dirty="0" err="1" smtClean="0"/>
              <a:t>we</a:t>
            </a:r>
            <a:r>
              <a:rPr lang="cs-CZ" sz="1800" dirty="0" smtClean="0"/>
              <a:t> </a:t>
            </a:r>
            <a:r>
              <a:rPr lang="cs-CZ" sz="1800" dirty="0" err="1" smtClean="0"/>
              <a:t>need</a:t>
            </a:r>
            <a:r>
              <a:rPr lang="cs-CZ" sz="1800" dirty="0" smtClean="0"/>
              <a:t> </a:t>
            </a:r>
            <a:r>
              <a:rPr lang="cs-CZ" sz="1800" dirty="0" err="1" smtClean="0"/>
              <a:t>braces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b)Metal </a:t>
            </a:r>
            <a:r>
              <a:rPr lang="cs-CZ" sz="1800" dirty="0" err="1" smtClean="0">
                <a:solidFill>
                  <a:srgbClr val="FF0000"/>
                </a:solidFill>
              </a:rPr>
              <a:t>wires</a:t>
            </a:r>
            <a:r>
              <a:rPr lang="cs-CZ" sz="1800" dirty="0" smtClean="0">
                <a:solidFill>
                  <a:srgbClr val="FF0000"/>
                </a:solidFill>
              </a:rPr>
              <a:t> in </a:t>
            </a:r>
            <a:r>
              <a:rPr lang="cs-CZ" sz="1800" dirty="0" err="1" smtClean="0">
                <a:solidFill>
                  <a:srgbClr val="FF0000"/>
                </a:solidFill>
              </a:rPr>
              <a:t>the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mouth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that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help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one´s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teeth</a:t>
            </a:r>
            <a:r>
              <a:rPr lang="cs-CZ" sz="1800" dirty="0" smtClean="0">
                <a:solidFill>
                  <a:srgbClr val="FF0000"/>
                </a:solidFill>
              </a:rPr>
              <a:t> to </a:t>
            </a:r>
            <a:r>
              <a:rPr lang="cs-CZ" sz="1800" dirty="0" err="1" smtClean="0">
                <a:solidFill>
                  <a:srgbClr val="FF0000"/>
                </a:solidFill>
              </a:rPr>
              <a:t>grow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straight</a:t>
            </a:r>
            <a:r>
              <a:rPr lang="cs-CZ" sz="1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Some</a:t>
            </a:r>
            <a:r>
              <a:rPr lang="cs-CZ" sz="1800" dirty="0" smtClean="0"/>
              <a:t> </a:t>
            </a:r>
            <a:r>
              <a:rPr lang="cs-CZ" sz="1800" dirty="0" err="1" smtClean="0"/>
              <a:t>wires</a:t>
            </a:r>
            <a:r>
              <a:rPr lang="cs-CZ" sz="1800" dirty="0" smtClean="0"/>
              <a:t> in </a:t>
            </a:r>
            <a:r>
              <a:rPr lang="cs-CZ" sz="1800" dirty="0" err="1" smtClean="0"/>
              <a:t>your</a:t>
            </a:r>
            <a:r>
              <a:rPr lang="cs-CZ" sz="1800" dirty="0" smtClean="0"/>
              <a:t> body ,</a:t>
            </a:r>
            <a:r>
              <a:rPr lang="cs-CZ" sz="1800" dirty="0" err="1" smtClean="0"/>
              <a:t>for</a:t>
            </a:r>
            <a:r>
              <a:rPr lang="cs-CZ" sz="1800" dirty="0" smtClean="0"/>
              <a:t> </a:t>
            </a:r>
            <a:r>
              <a:rPr lang="cs-CZ" sz="1800" dirty="0" err="1" smtClean="0"/>
              <a:t>example</a:t>
            </a:r>
            <a:r>
              <a:rPr lang="cs-CZ" sz="1800" dirty="0" smtClean="0"/>
              <a:t> </a:t>
            </a:r>
            <a:r>
              <a:rPr lang="cs-CZ" sz="1800" dirty="0" err="1" smtClean="0"/>
              <a:t>after</a:t>
            </a:r>
            <a:r>
              <a:rPr lang="cs-CZ" sz="1800" dirty="0" smtClean="0"/>
              <a:t> </a:t>
            </a:r>
            <a:r>
              <a:rPr lang="cs-CZ" sz="1800" dirty="0" err="1" smtClean="0"/>
              <a:t>you</a:t>
            </a:r>
            <a:r>
              <a:rPr lang="cs-CZ" sz="1800" dirty="0" smtClean="0"/>
              <a:t> </a:t>
            </a:r>
            <a:r>
              <a:rPr lang="cs-CZ" sz="1800" dirty="0" err="1" smtClean="0"/>
              <a:t>have</a:t>
            </a:r>
            <a:r>
              <a:rPr lang="cs-CZ" sz="1800" dirty="0" smtClean="0"/>
              <a:t> had a </a:t>
            </a:r>
            <a:r>
              <a:rPr lang="cs-CZ" sz="1800" dirty="0" err="1" smtClean="0"/>
              <a:t>complicated</a:t>
            </a:r>
            <a:r>
              <a:rPr lang="cs-CZ" sz="1800" dirty="0" smtClean="0"/>
              <a:t> </a:t>
            </a:r>
            <a:r>
              <a:rPr lang="cs-CZ" sz="1800" dirty="0" err="1" smtClean="0"/>
              <a:t>fracture</a:t>
            </a:r>
            <a:r>
              <a:rPr lang="cs-CZ" sz="1800" dirty="0" smtClean="0"/>
              <a:t> </a:t>
            </a:r>
            <a:r>
              <a:rPr lang="cs-CZ" sz="1800" dirty="0" err="1" smtClean="0"/>
              <a:t>of</a:t>
            </a:r>
            <a:r>
              <a:rPr lang="cs-CZ" sz="1800" dirty="0" smtClean="0"/>
              <a:t> a bone.</a:t>
            </a:r>
          </a:p>
          <a:p>
            <a:pPr marL="0" indent="0">
              <a:buNone/>
            </a:pPr>
            <a:r>
              <a:rPr lang="cs-CZ" sz="1800" b="1" dirty="0" smtClean="0"/>
              <a:t>11.When </a:t>
            </a:r>
            <a:r>
              <a:rPr lang="cs-CZ" sz="1800" b="1" dirty="0" err="1" smtClean="0"/>
              <a:t>one´s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heart</a:t>
            </a:r>
            <a:r>
              <a:rPr lang="cs-CZ" sz="1800" b="1" dirty="0" smtClean="0"/>
              <a:t>  stop </a:t>
            </a:r>
            <a:r>
              <a:rPr lang="cs-CZ" sz="1800" b="1" dirty="0" err="1" smtClean="0"/>
              <a:t>beating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perform</a:t>
            </a:r>
            <a:r>
              <a:rPr lang="cs-CZ" sz="1800" b="1" dirty="0" smtClean="0"/>
              <a:t>…………….</a:t>
            </a:r>
          </a:p>
          <a:p>
            <a:pPr marL="0" indent="0">
              <a:buNone/>
            </a:pPr>
            <a:r>
              <a:rPr lang="cs-CZ" sz="1800" dirty="0" smtClean="0"/>
              <a:t>a)HRP- </a:t>
            </a:r>
            <a:r>
              <a:rPr lang="cs-CZ" sz="1800" dirty="0" err="1" smtClean="0"/>
              <a:t>heart</a:t>
            </a:r>
            <a:r>
              <a:rPr lang="cs-CZ" sz="1800" dirty="0" smtClean="0"/>
              <a:t> </a:t>
            </a:r>
            <a:r>
              <a:rPr lang="cs-CZ" sz="1800" dirty="0" err="1" smtClean="0"/>
              <a:t>rescue</a:t>
            </a:r>
            <a:r>
              <a:rPr lang="cs-CZ" sz="1800" dirty="0" smtClean="0"/>
              <a:t> </a:t>
            </a:r>
            <a:r>
              <a:rPr lang="cs-CZ" sz="1800" dirty="0" err="1" smtClean="0"/>
              <a:t>procedure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b)CPR- </a:t>
            </a:r>
            <a:r>
              <a:rPr lang="cs-CZ" sz="1800" dirty="0" err="1" smtClean="0">
                <a:solidFill>
                  <a:srgbClr val="FF0000"/>
                </a:solidFill>
              </a:rPr>
              <a:t>cardiopulmonary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resuscitation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/>
              <a:t>r</a:t>
            </a:r>
            <a:r>
              <a:rPr lang="cs-CZ" sz="1800" dirty="0" err="1" smtClean="0"/>
              <a:t>evival</a:t>
            </a:r>
            <a:r>
              <a:rPr lang="cs-CZ" sz="1800" dirty="0" smtClean="0"/>
              <a:t> </a:t>
            </a:r>
            <a:r>
              <a:rPr lang="cs-CZ" sz="1800" dirty="0" err="1" smtClean="0"/>
              <a:t>procedures</a:t>
            </a:r>
            <a:r>
              <a:rPr lang="cs-CZ" sz="1800" dirty="0" smtClean="0"/>
              <a:t>  </a:t>
            </a:r>
          </a:p>
          <a:p>
            <a:pPr marL="0" indent="0">
              <a:buNone/>
            </a:pPr>
            <a:r>
              <a:rPr lang="cs-CZ" sz="1800" b="1" dirty="0" smtClean="0"/>
              <a:t>12.If </a:t>
            </a:r>
            <a:r>
              <a:rPr lang="cs-CZ" sz="1800" b="1" dirty="0" err="1" smtClean="0"/>
              <a:t>there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is</a:t>
            </a:r>
            <a:r>
              <a:rPr lang="cs-CZ" sz="1800" b="1" dirty="0" smtClean="0"/>
              <a:t> a car </a:t>
            </a:r>
            <a:r>
              <a:rPr lang="cs-CZ" sz="1800" b="1" dirty="0" err="1" smtClean="0"/>
              <a:t>accident</a:t>
            </a:r>
            <a:r>
              <a:rPr lang="cs-CZ" sz="1800" b="1" dirty="0" smtClean="0"/>
              <a:t> and </a:t>
            </a:r>
            <a:r>
              <a:rPr lang="cs-CZ" sz="1800" b="1" dirty="0" err="1" smtClean="0"/>
              <a:t>some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are hurt, </a:t>
            </a:r>
            <a:r>
              <a:rPr lang="cs-CZ" sz="1800" b="1" dirty="0" err="1" smtClean="0"/>
              <a:t>we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need</a:t>
            </a:r>
            <a:r>
              <a:rPr lang="cs-CZ" sz="1800" b="1" dirty="0" smtClean="0"/>
              <a:t> to call………..</a:t>
            </a:r>
          </a:p>
          <a:p>
            <a:pPr marL="0" indent="0">
              <a:buNone/>
            </a:pPr>
            <a:r>
              <a:rPr lang="cs-CZ" sz="1800" dirty="0" smtClean="0"/>
              <a:t>a)a </a:t>
            </a:r>
            <a:r>
              <a:rPr lang="cs-CZ" sz="1800" dirty="0" err="1" smtClean="0"/>
              <a:t>first</a:t>
            </a:r>
            <a:r>
              <a:rPr lang="cs-CZ" sz="1800" dirty="0" smtClean="0"/>
              <a:t> </a:t>
            </a:r>
            <a:r>
              <a:rPr lang="cs-CZ" sz="1800" dirty="0" err="1" smtClean="0"/>
              <a:t>aid</a:t>
            </a:r>
            <a:r>
              <a:rPr lang="cs-CZ" sz="1800" dirty="0" smtClean="0"/>
              <a:t>                         </a:t>
            </a:r>
            <a:r>
              <a:rPr lang="cs-CZ" sz="1800" dirty="0" smtClean="0">
                <a:solidFill>
                  <a:srgbClr val="FF0000"/>
                </a:solidFill>
              </a:rPr>
              <a:t>b)</a:t>
            </a:r>
            <a:r>
              <a:rPr lang="cs-CZ" sz="1800" dirty="0" err="1" smtClean="0">
                <a:solidFill>
                  <a:srgbClr val="FF0000"/>
                </a:solidFill>
              </a:rPr>
              <a:t>an</a:t>
            </a:r>
            <a:r>
              <a:rPr lang="cs-CZ" sz="1800" dirty="0" smtClean="0">
                <a:solidFill>
                  <a:srgbClr val="FF0000"/>
                </a:solidFill>
              </a:rPr>
              <a:t> ambulance                </a:t>
            </a:r>
            <a:r>
              <a:rPr lang="cs-CZ" sz="1800" dirty="0" smtClean="0"/>
              <a:t>c)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emergency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b="1" dirty="0" smtClean="0"/>
              <a:t>13.Some </a:t>
            </a:r>
            <a:r>
              <a:rPr lang="cs-CZ" sz="1800" b="1" dirty="0" err="1" smtClean="0"/>
              <a:t>illnesses</a:t>
            </a:r>
            <a:r>
              <a:rPr lang="cs-CZ" sz="1800" b="1" dirty="0" smtClean="0"/>
              <a:t> are </a:t>
            </a:r>
            <a:r>
              <a:rPr lang="cs-CZ" sz="1800" b="1" dirty="0" err="1" smtClean="0"/>
              <a:t>hereditary</a:t>
            </a:r>
            <a:r>
              <a:rPr lang="cs-CZ" sz="1800" b="1" dirty="0" smtClean="0"/>
              <a:t>, </a:t>
            </a:r>
            <a:r>
              <a:rPr lang="cs-CZ" sz="1800" b="1" dirty="0" err="1" smtClean="0"/>
              <a:t>which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means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that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they</a:t>
            </a:r>
            <a:r>
              <a:rPr lang="cs-CZ" sz="1800" b="1" dirty="0" smtClean="0"/>
              <a:t> …………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a)are </a:t>
            </a:r>
            <a:r>
              <a:rPr lang="cs-CZ" sz="1800" dirty="0" err="1" smtClean="0">
                <a:solidFill>
                  <a:srgbClr val="FF0000"/>
                </a:solidFill>
              </a:rPr>
              <a:t>passed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from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parents</a:t>
            </a:r>
            <a:r>
              <a:rPr lang="cs-CZ" sz="1800" dirty="0" smtClean="0">
                <a:solidFill>
                  <a:srgbClr val="FF0000"/>
                </a:solidFill>
              </a:rPr>
              <a:t> on </a:t>
            </a:r>
            <a:r>
              <a:rPr lang="cs-CZ" sz="1800" dirty="0" err="1" smtClean="0">
                <a:solidFill>
                  <a:srgbClr val="FF0000"/>
                </a:solidFill>
              </a:rPr>
              <a:t>their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children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before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they</a:t>
            </a:r>
            <a:r>
              <a:rPr lang="cs-CZ" sz="1800" dirty="0" smtClean="0">
                <a:solidFill>
                  <a:srgbClr val="FF0000"/>
                </a:solidFill>
              </a:rPr>
              <a:t> are </a:t>
            </a:r>
            <a:r>
              <a:rPr lang="cs-CZ" sz="1800" dirty="0" err="1" smtClean="0">
                <a:solidFill>
                  <a:srgbClr val="FF0000"/>
                </a:solidFill>
              </a:rPr>
              <a:t>born</a:t>
            </a:r>
            <a:r>
              <a:rPr lang="cs-CZ" sz="18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1800" dirty="0" smtClean="0"/>
              <a:t>b)</a:t>
            </a:r>
            <a:r>
              <a:rPr lang="cs-CZ" sz="1800" dirty="0" err="1"/>
              <a:t>c</a:t>
            </a:r>
            <a:r>
              <a:rPr lang="cs-CZ" sz="1800" dirty="0" err="1" smtClean="0"/>
              <a:t>an</a:t>
            </a:r>
            <a:r>
              <a:rPr lang="cs-CZ" sz="1800" dirty="0" smtClean="0"/>
              <a:t> </a:t>
            </a:r>
            <a:r>
              <a:rPr lang="cs-CZ" sz="1800" dirty="0" err="1" smtClean="0"/>
              <a:t>be</a:t>
            </a:r>
            <a:r>
              <a:rPr lang="cs-CZ" sz="1800" dirty="0" smtClean="0"/>
              <a:t> </a:t>
            </a:r>
            <a:r>
              <a:rPr lang="cs-CZ" sz="1800" dirty="0" err="1" smtClean="0"/>
              <a:t>caught</a:t>
            </a:r>
            <a:r>
              <a:rPr lang="cs-CZ" sz="1800" dirty="0" smtClean="0"/>
              <a:t> by </a:t>
            </a:r>
            <a:r>
              <a:rPr lang="cs-CZ" sz="1800" dirty="0" err="1" smtClean="0"/>
              <a:t>touching</a:t>
            </a:r>
            <a:r>
              <a:rPr lang="cs-CZ" sz="1800" dirty="0" smtClean="0"/>
              <a:t> </a:t>
            </a:r>
            <a:r>
              <a:rPr lang="cs-CZ" sz="1800" dirty="0" err="1" smtClean="0"/>
              <a:t>people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things</a:t>
            </a:r>
            <a:r>
              <a:rPr lang="cs-CZ" sz="1800" dirty="0" smtClean="0"/>
              <a:t> </a:t>
            </a:r>
            <a:r>
              <a:rPr lang="cs-CZ" sz="1800" dirty="0" err="1" smtClean="0"/>
              <a:t>that</a:t>
            </a:r>
            <a:r>
              <a:rPr lang="cs-CZ" sz="1800" dirty="0" smtClean="0"/>
              <a:t> are </a:t>
            </a:r>
            <a:r>
              <a:rPr lang="cs-CZ" sz="1800" dirty="0" err="1" smtClean="0"/>
              <a:t>infected</a:t>
            </a:r>
            <a:r>
              <a:rPr lang="cs-CZ" sz="1800" dirty="0" smtClean="0"/>
              <a:t> </a:t>
            </a:r>
            <a:r>
              <a:rPr lang="cs-CZ" sz="1800" dirty="0" err="1" smtClean="0"/>
              <a:t>with</a:t>
            </a:r>
            <a:r>
              <a:rPr lang="cs-CZ" sz="1800" dirty="0" smtClean="0"/>
              <a:t> </a:t>
            </a:r>
            <a:r>
              <a:rPr lang="cs-CZ" sz="1800" dirty="0" err="1" smtClean="0"/>
              <a:t>it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dirty="0" smtClean="0"/>
              <a:t>c)are </a:t>
            </a:r>
            <a:r>
              <a:rPr lang="cs-CZ" sz="1800" dirty="0" err="1" smtClean="0"/>
              <a:t>spread</a:t>
            </a:r>
            <a:r>
              <a:rPr lang="cs-CZ" sz="1800" dirty="0" smtClean="0"/>
              <a:t> </a:t>
            </a:r>
            <a:r>
              <a:rPr lang="cs-CZ" sz="1800" dirty="0" err="1" smtClean="0"/>
              <a:t>onto</a:t>
            </a:r>
            <a:r>
              <a:rPr lang="cs-CZ" sz="1800" dirty="0" smtClean="0"/>
              <a:t> </a:t>
            </a:r>
            <a:r>
              <a:rPr lang="cs-CZ" sz="1800" dirty="0" err="1" smtClean="0"/>
              <a:t>others</a:t>
            </a:r>
            <a:r>
              <a:rPr lang="cs-CZ" sz="1800" dirty="0" smtClean="0"/>
              <a:t> by </a:t>
            </a:r>
            <a:r>
              <a:rPr lang="cs-CZ" sz="1800" dirty="0" err="1" smtClean="0"/>
              <a:t>sneezing</a:t>
            </a:r>
            <a:r>
              <a:rPr lang="cs-CZ" sz="1800" dirty="0" smtClean="0"/>
              <a:t> </a:t>
            </a:r>
            <a:r>
              <a:rPr lang="cs-CZ" sz="1800" dirty="0" err="1" smtClean="0"/>
              <a:t>or</a:t>
            </a:r>
            <a:r>
              <a:rPr lang="cs-CZ" sz="1800" dirty="0" smtClean="0"/>
              <a:t> </a:t>
            </a:r>
            <a:r>
              <a:rPr lang="cs-CZ" sz="1800" dirty="0" err="1" smtClean="0"/>
              <a:t>spitting</a:t>
            </a:r>
            <a:r>
              <a:rPr lang="cs-CZ" sz="1800" dirty="0" smtClean="0"/>
              <a:t>.</a:t>
            </a:r>
          </a:p>
          <a:p>
            <a:pPr marL="0" indent="0">
              <a:buNone/>
            </a:pPr>
            <a:r>
              <a:rPr lang="cs-CZ" sz="1800" b="1" dirty="0" smtClean="0"/>
              <a:t>14)Blind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use……….and </a:t>
            </a:r>
            <a:r>
              <a:rPr lang="cs-CZ" sz="1800" b="1" dirty="0" err="1" smtClean="0"/>
              <a:t>deaf</a:t>
            </a:r>
            <a:r>
              <a:rPr lang="cs-CZ" sz="1800" b="1" dirty="0" smtClean="0"/>
              <a:t> </a:t>
            </a:r>
            <a:r>
              <a:rPr lang="cs-CZ" sz="1800" b="1" dirty="0" err="1" smtClean="0"/>
              <a:t>people</a:t>
            </a:r>
            <a:r>
              <a:rPr lang="cs-CZ" sz="1800" b="1" dirty="0" smtClean="0"/>
              <a:t> use ………..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rgbClr val="FF0000"/>
                </a:solidFill>
              </a:rPr>
              <a:t>a)</a:t>
            </a:r>
            <a:r>
              <a:rPr lang="cs-CZ" sz="1800" dirty="0" err="1">
                <a:solidFill>
                  <a:srgbClr val="FF0000"/>
                </a:solidFill>
              </a:rPr>
              <a:t>w</a:t>
            </a:r>
            <a:r>
              <a:rPr lang="cs-CZ" sz="1800" dirty="0" err="1" smtClean="0">
                <a:solidFill>
                  <a:srgbClr val="FF0000"/>
                </a:solidFill>
              </a:rPr>
              <a:t>hite</a:t>
            </a:r>
            <a:r>
              <a:rPr lang="cs-CZ" sz="1800" dirty="0" smtClean="0">
                <a:solidFill>
                  <a:srgbClr val="FF0000"/>
                </a:solidFill>
              </a:rPr>
              <a:t> </a:t>
            </a:r>
            <a:r>
              <a:rPr lang="cs-CZ" sz="1800" dirty="0" err="1" smtClean="0">
                <a:solidFill>
                  <a:srgbClr val="FF0000"/>
                </a:solidFill>
              </a:rPr>
              <a:t>canes</a:t>
            </a:r>
            <a:r>
              <a:rPr lang="cs-CZ" sz="1800" dirty="0" smtClean="0">
                <a:solidFill>
                  <a:srgbClr val="FF0000"/>
                </a:solidFill>
              </a:rPr>
              <a:t>……..sign </a:t>
            </a:r>
            <a:r>
              <a:rPr lang="cs-CZ" sz="1800" dirty="0" err="1" smtClean="0">
                <a:solidFill>
                  <a:srgbClr val="FF0000"/>
                </a:solidFill>
              </a:rPr>
              <a:t>language</a:t>
            </a:r>
            <a:endParaRPr lang="cs-CZ" sz="1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1800" dirty="0" smtClean="0"/>
              <a:t>b)sign </a:t>
            </a:r>
            <a:r>
              <a:rPr lang="cs-CZ" sz="1800" dirty="0" err="1" smtClean="0"/>
              <a:t>language</a:t>
            </a:r>
            <a:r>
              <a:rPr lang="cs-CZ" sz="1800" dirty="0" smtClean="0"/>
              <a:t>…..</a:t>
            </a:r>
            <a:r>
              <a:rPr lang="cs-CZ" sz="1800" dirty="0" err="1" smtClean="0"/>
              <a:t>white</a:t>
            </a:r>
            <a:r>
              <a:rPr lang="cs-CZ" sz="1800" dirty="0" smtClean="0"/>
              <a:t> </a:t>
            </a:r>
            <a:r>
              <a:rPr lang="cs-CZ" sz="1800" dirty="0" err="1" smtClean="0"/>
              <a:t>canes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c)</a:t>
            </a:r>
            <a:r>
              <a:rPr lang="cs-CZ" sz="1800" dirty="0" err="1" smtClean="0"/>
              <a:t>white</a:t>
            </a:r>
            <a:r>
              <a:rPr lang="cs-CZ" sz="1800" dirty="0" smtClean="0"/>
              <a:t> </a:t>
            </a:r>
            <a:r>
              <a:rPr lang="cs-CZ" sz="1800" dirty="0" err="1" smtClean="0"/>
              <a:t>canes</a:t>
            </a:r>
            <a:r>
              <a:rPr lang="cs-CZ" sz="1800" dirty="0" smtClean="0"/>
              <a:t>…..</a:t>
            </a:r>
            <a:r>
              <a:rPr lang="cs-CZ" sz="1800" dirty="0" err="1" smtClean="0"/>
              <a:t>wheelchairs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47969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Describe</a:t>
            </a:r>
            <a:r>
              <a:rPr lang="cs-CZ" dirty="0" smtClean="0"/>
              <a:t> these </a:t>
            </a:r>
            <a:r>
              <a:rPr lang="cs-CZ" smtClean="0"/>
              <a:t>pictures</a:t>
            </a:r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71267"/>
            <a:ext cx="8354268" cy="4694037"/>
          </a:xfrm>
        </p:spPr>
      </p:pic>
    </p:spTree>
    <p:extLst>
      <p:ext uri="{BB962C8B-B14F-4D97-AF65-F5344CB8AC3E}">
        <p14:creationId xmlns:p14="http://schemas.microsoft.com/office/powerpoint/2010/main" val="205501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410" y="764704"/>
            <a:ext cx="8242893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69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805" y="242950"/>
            <a:ext cx="6696744" cy="628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9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692696"/>
            <a:ext cx="7128792" cy="5328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08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/>
            <a:r>
              <a:rPr lang="cs-CZ" b="1" smtClean="0">
                <a:solidFill>
                  <a:srgbClr val="FF0000"/>
                </a:solidFill>
              </a:rPr>
              <a:t>Crossword</a:t>
            </a:r>
            <a:endParaRPr lang="en-US" b="1" smtClean="0">
              <a:solidFill>
                <a:srgbClr val="FF0000"/>
              </a:solidFill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/>
          <a:lstStyle/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Blood loss, heart attack, burns and infection can cause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Symptom of cold and flu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People who drink too much alcohol have next day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The hottest and oldest spring in Karlovy Vary is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People have fros</a:t>
            </a:r>
            <a:r>
              <a:rPr lang="cs-CZ" sz="2200" smtClean="0"/>
              <a:t>t</a:t>
            </a:r>
            <a:r>
              <a:rPr lang="en-US" sz="2200" smtClean="0"/>
              <a:t>bite</a:t>
            </a:r>
            <a:r>
              <a:rPr lang="cs-CZ" sz="2200" smtClean="0"/>
              <a:t>s</a:t>
            </a:r>
            <a:r>
              <a:rPr lang="en-US" sz="2200" smtClean="0"/>
              <a:t> on their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Symptom of migraine is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Smoking is a major cause of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Everybody ha</a:t>
            </a:r>
            <a:r>
              <a:rPr lang="cs-CZ" sz="2200" smtClean="0"/>
              <a:t>s</a:t>
            </a:r>
            <a:r>
              <a:rPr lang="en-US" sz="2200" smtClean="0"/>
              <a:t> to know basics of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People who are outside in freezing weather have …</a:t>
            </a:r>
          </a:p>
          <a:p>
            <a:pPr marL="514350" indent="-514350">
              <a:buClr>
                <a:srgbClr val="FF0000"/>
              </a:buClr>
              <a:buSzPct val="80000"/>
              <a:buFont typeface="Tw Cen MT" pitchFamily="34" charset="-18"/>
              <a:buAutoNum type="arabicPeriod"/>
            </a:pPr>
            <a:r>
              <a:rPr lang="en-US" sz="2200" smtClean="0"/>
              <a:t>Common children disease is …</a:t>
            </a:r>
          </a:p>
          <a:p>
            <a:pPr marL="514350" indent="-514350">
              <a:buFont typeface="Tw Cen MT" pitchFamily="34" charset="-18"/>
              <a:buAutoNum type="arabicPeriod"/>
            </a:pPr>
            <a:endParaRPr lang="en-US" sz="2200" smtClean="0"/>
          </a:p>
        </p:txBody>
      </p:sp>
    </p:spTree>
    <p:extLst>
      <p:ext uri="{BB962C8B-B14F-4D97-AF65-F5344CB8AC3E}">
        <p14:creationId xmlns:p14="http://schemas.microsoft.com/office/powerpoint/2010/main" val="385622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/>
            <a:r>
              <a:rPr lang="en-US" b="1" smtClean="0">
                <a:solidFill>
                  <a:srgbClr val="FF0000"/>
                </a:solidFill>
              </a:rPr>
              <a:t>Crossword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530494246"/>
              </p:ext>
            </p:extLst>
          </p:nvPr>
        </p:nvGraphicFramePr>
        <p:xfrm>
          <a:off x="612775" y="1600200"/>
          <a:ext cx="8153406" cy="40798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  <a:gridCol w="452967"/>
              </a:tblGrid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</a:t>
                      </a:r>
                      <a:endParaRPr lang="en-US" sz="14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T="45727" marB="4572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2742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Solution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c</a:t>
            </a:r>
            <a:r>
              <a:rPr lang="en-US" b="1" dirty="0" err="1" smtClean="0">
                <a:solidFill>
                  <a:srgbClr val="FF0000"/>
                </a:solidFill>
              </a:rPr>
              <a:t>rossword</a:t>
            </a:r>
            <a:endParaRPr lang="en-US" b="1" dirty="0" smtClean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684213" y="1916113"/>
          <a:ext cx="8153404" cy="40798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  <a:gridCol w="479612"/>
              </a:tblGrid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H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E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U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H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G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Ř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Í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D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L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T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H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D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H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b="1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L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U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G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X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F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X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D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9.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F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R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S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B</a:t>
                      </a:r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E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</a:tr>
              <a:tr h="370898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10</a:t>
                      </a:r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H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I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K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E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N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X</a:t>
                      </a:r>
                      <a:endParaRPr lang="en-US" sz="1800" b="1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P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O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X</a:t>
                      </a:r>
                      <a:endParaRPr lang="en-US" sz="1800" dirty="0"/>
                    </a:p>
                  </a:txBody>
                  <a:tcPr marT="45727" marB="45727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180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  <a:tc>
                  <a:txBody>
                    <a:bodyPr/>
                    <a:lstStyle/>
                    <a:p>
                      <a:pPr algn="ctr"/>
                      <a:endParaRPr lang="en-US" sz="1800" dirty="0"/>
                    </a:p>
                  </a:txBody>
                  <a:tcPr marT="45727" marB="4572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2469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243408"/>
            <a:ext cx="8229600" cy="1417638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www.abcteach.com/documents/small-poster-human-body-front-view-esl-39246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commons.wikimedia.org/wiki/File:Internal_organs.png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www.sporcle.com/games/Chrisdowndenver/Human_Body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www.novinky.cz/zena/zdravi/266483-kdyz-do-zivota-vstoupi-roztrousena-skleroza.html</a:t>
            </a:r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</a:t>
            </a:r>
            <a:r>
              <a:rPr lang="cs-CZ" sz="1800" u="sng" dirty="0" smtClean="0">
                <a:hlinkClick r:id="rId4"/>
              </a:rPr>
              <a:t>jobs</a:t>
            </a:r>
            <a:r>
              <a:rPr lang="cs-CZ" sz="1800" dirty="0" smtClean="0">
                <a:hlinkClick r:id="rId4"/>
              </a:rPr>
              <a:t>.cz/poradna/nemocenska-a-nahrada-mzdy-po-nemoci-a-urazu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www.ahaonline.cz/clanek/zhave-drby/47143/nejvetsi-hudebni-festival-rock-for-people-anna-k-strach-z-nemoci-nikdo-k-ni-nesmi.html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magazin.e15.cz/veda-a-technika/americane-zesili-boj-s-alzheimerovou-chorobou-767087</a:t>
            </a:r>
          </a:p>
          <a:p>
            <a:r>
              <a:rPr lang="cs-CZ" sz="1800" dirty="0"/>
              <a:t>EISELTOVÁ, Lucie. </a:t>
            </a:r>
            <a:r>
              <a:rPr lang="cs-CZ" sz="1800" i="1" dirty="0"/>
              <a:t>Maturitní otázky z angličtiny s Labyrintem</a:t>
            </a:r>
            <a:r>
              <a:rPr lang="cs-CZ" sz="1800" dirty="0"/>
              <a:t>. Vyd. 1.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2007. ISBN 978-80-251-1754-5.</a:t>
            </a: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367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1630</Words>
  <Application>Microsoft Office PowerPoint</Application>
  <PresentationFormat>Předvádění na obrazovce (4:3)</PresentationFormat>
  <Paragraphs>265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4" baseType="lpstr">
      <vt:lpstr>Arial</vt:lpstr>
      <vt:lpstr>Calibri</vt:lpstr>
      <vt:lpstr>Times New Roman</vt:lpstr>
      <vt:lpstr>Tw Cen MT</vt:lpstr>
      <vt:lpstr>Motiv systému Office</vt:lpstr>
      <vt:lpstr>Prezentace aplikace PowerPoint</vt:lpstr>
      <vt:lpstr>Prezentace aplikace PowerPoint</vt:lpstr>
      <vt:lpstr>Human body</vt:lpstr>
      <vt:lpstr>Describe the human body</vt:lpstr>
      <vt:lpstr>Internal organs Do you know them in Czech? </vt:lpstr>
      <vt:lpstr>Choose the answer a, b or c:</vt:lpstr>
      <vt:lpstr>Choose the answer  a, b or c:</vt:lpstr>
      <vt:lpstr>Prezentace aplikace PowerPoint</vt:lpstr>
      <vt:lpstr>Prezentace aplikace PowerPoint</vt:lpstr>
      <vt:lpstr>Prezentace aplikace PowerPoint</vt:lpstr>
      <vt:lpstr>Prezentace aplikace PowerPoint</vt:lpstr>
      <vt:lpstr>Describe these pictures</vt:lpstr>
      <vt:lpstr>Prezentace aplikace PowerPoint</vt:lpstr>
      <vt:lpstr>Prezentace aplikace PowerPoint</vt:lpstr>
      <vt:lpstr>Prezentace aplikace PowerPoint</vt:lpstr>
      <vt:lpstr>Crossword</vt:lpstr>
      <vt:lpstr>Crossword</vt:lpstr>
      <vt:lpstr>Solution of the crossword</vt:lpstr>
      <vt:lpstr>Sources: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Zelenková Alena</cp:lastModifiedBy>
  <cp:revision>32</cp:revision>
  <dcterms:created xsi:type="dcterms:W3CDTF">2013-06-09T14:41:41Z</dcterms:created>
  <dcterms:modified xsi:type="dcterms:W3CDTF">2014-04-15T06:20:58Z</dcterms:modified>
</cp:coreProperties>
</file>