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6" r:id="rId10"/>
    <p:sldId id="265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13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F79A48-5019-41CE-AF31-E742FD398ECE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B3DE17-BD6D-489E-958A-AE59412C40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8933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B3DE17-BD6D-489E-958A-AE59412C4013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B3DE17-BD6D-489E-958A-AE59412C4013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B3DE17-BD6D-489E-958A-AE59412C4013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B3DE17-BD6D-489E-958A-AE59412C4013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B3DE17-BD6D-489E-958A-AE59412C4013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B3DE17-BD6D-489E-958A-AE59412C4013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B3DE17-BD6D-489E-958A-AE59412C4013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B3DE17-BD6D-489E-958A-AE59412C4013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B3DE17-BD6D-489E-958A-AE59412C4013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B3DE17-BD6D-489E-958A-AE59412C4013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B3DE17-BD6D-489E-958A-AE59412C4013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B3DE17-BD6D-489E-958A-AE59412C4013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F964542-2879-4F04-A769-F6B11E87570F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0DFDC6C-899C-487E-9543-DA334C03A3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F964542-2879-4F04-A769-F6B11E87570F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0DFDC6C-899C-487E-9543-DA334C03A3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F964542-2879-4F04-A769-F6B11E87570F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0DFDC6C-899C-487E-9543-DA334C03A3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64542-2879-4F04-A769-F6B11E87570F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FDC6C-899C-487E-9543-DA334C03A3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64542-2879-4F04-A769-F6B11E87570F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FDC6C-899C-487E-9543-DA334C03A3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ipe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F964542-2879-4F04-A769-F6B11E87570F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0DFDC6C-899C-487E-9543-DA334C03A3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64542-2879-4F04-A769-F6B11E87570F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FDC6C-899C-487E-9543-DA334C03A3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F964542-2879-4F04-A769-F6B11E87570F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0DFDC6C-899C-487E-9543-DA334C03A3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F964542-2879-4F04-A769-F6B11E87570F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0DFDC6C-899C-487E-9543-DA334C03A3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64542-2879-4F04-A769-F6B11E87570F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FDC6C-899C-487E-9543-DA334C03A3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64542-2879-4F04-A769-F6B11E87570F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FDC6C-899C-487E-9543-DA334C03A3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F964542-2879-4F04-A769-F6B11E87570F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0DFDC6C-899C-487E-9543-DA334C03A36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u"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2286000" y="6381328"/>
            <a:ext cx="2574032" cy="7200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2286000" y="6374921"/>
            <a:ext cx="5166320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548680"/>
            <a:ext cx="6336704" cy="14942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2748071"/>
              </p:ext>
            </p:extLst>
          </p:nvPr>
        </p:nvGraphicFramePr>
        <p:xfrm>
          <a:off x="971600" y="2492896"/>
          <a:ext cx="7632848" cy="353816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632848"/>
              </a:tblGrid>
              <a:tr h="832165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30041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Milena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Hainišová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5.3.2012</a:t>
                      </a:r>
                    </a:p>
                  </a:txBody>
                  <a:tcPr/>
                </a:tc>
              </a:tr>
              <a:tr h="530041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VY_32_INOVACE_07_DĚJEPIS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0041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Středověk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-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Opakování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husitství      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0041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Opakování husitství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sz="3300" b="1" dirty="0" smtClean="0"/>
              <a:t>Vyber správnou odpověď:</a:t>
            </a:r>
          </a:p>
          <a:p>
            <a:pPr marL="514350" indent="-514350">
              <a:buNone/>
            </a:pPr>
            <a:r>
              <a:rPr lang="cs-CZ" sz="2600" b="1" dirty="0"/>
              <a:t> </a:t>
            </a:r>
            <a:r>
              <a:rPr lang="cs-CZ" sz="2600" b="1" dirty="0" smtClean="0"/>
              <a:t>1.  Církev byla nenáviděna:</a:t>
            </a:r>
          </a:p>
          <a:p>
            <a:pPr marL="514350" indent="-514350">
              <a:buNone/>
            </a:pPr>
            <a:r>
              <a:rPr lang="cs-CZ" sz="2600" dirty="0"/>
              <a:t> </a:t>
            </a:r>
            <a:r>
              <a:rPr lang="cs-CZ" sz="2600" dirty="0" smtClean="0"/>
              <a:t>      a) pro hromadění majetku</a:t>
            </a:r>
          </a:p>
          <a:p>
            <a:pPr marL="514350" indent="-514350">
              <a:buNone/>
            </a:pPr>
            <a:r>
              <a:rPr lang="cs-CZ" sz="2600" dirty="0"/>
              <a:t> </a:t>
            </a:r>
            <a:r>
              <a:rPr lang="cs-CZ" sz="2600" dirty="0" smtClean="0"/>
              <a:t>      b) pro svoji politickou sílu</a:t>
            </a:r>
          </a:p>
          <a:p>
            <a:pPr marL="514350" indent="-514350">
              <a:buNone/>
            </a:pPr>
            <a:r>
              <a:rPr lang="cs-CZ" sz="2600" dirty="0" smtClean="0"/>
              <a:t>       c) pro svůj vliv n univerzitách</a:t>
            </a:r>
          </a:p>
          <a:p>
            <a:pPr marL="514350" indent="-514350">
              <a:buNone/>
            </a:pPr>
            <a:r>
              <a:rPr lang="cs-CZ" sz="2600" b="1" dirty="0" smtClean="0"/>
              <a:t>2. Českým kazatelem byl:</a:t>
            </a:r>
          </a:p>
          <a:p>
            <a:pPr marL="514350" indent="-514350">
              <a:buNone/>
            </a:pPr>
            <a:r>
              <a:rPr lang="cs-CZ" sz="2600" dirty="0" smtClean="0"/>
              <a:t>       a) J. </a:t>
            </a:r>
            <a:r>
              <a:rPr lang="cs-CZ" sz="2600" dirty="0" err="1" smtClean="0"/>
              <a:t>Viklef</a:t>
            </a:r>
            <a:endParaRPr lang="cs-CZ" sz="2600" dirty="0" smtClean="0"/>
          </a:p>
          <a:p>
            <a:pPr marL="514350" indent="-514350">
              <a:buNone/>
            </a:pPr>
            <a:r>
              <a:rPr lang="cs-CZ" sz="2600" dirty="0" smtClean="0"/>
              <a:t>        b) K. </a:t>
            </a:r>
            <a:r>
              <a:rPr lang="cs-CZ" sz="2600" dirty="0" err="1" smtClean="0"/>
              <a:t>Waldhauser</a:t>
            </a:r>
            <a:endParaRPr lang="cs-CZ" sz="2600" dirty="0" smtClean="0"/>
          </a:p>
          <a:p>
            <a:pPr marL="514350" indent="-514350">
              <a:buNone/>
            </a:pPr>
            <a:r>
              <a:rPr lang="cs-CZ" sz="2600" dirty="0" smtClean="0"/>
              <a:t>        c) </a:t>
            </a:r>
            <a:r>
              <a:rPr lang="cs-CZ" sz="2600" dirty="0" err="1" smtClean="0"/>
              <a:t>J.Hus</a:t>
            </a:r>
            <a:endParaRPr lang="cs-CZ" sz="2600" dirty="0" smtClean="0"/>
          </a:p>
          <a:p>
            <a:pPr marL="514350" indent="-51435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b="1" dirty="0" smtClean="0"/>
              <a:t>3. Jak ovlivnil J. Hus život na Karlově univerzitě?</a:t>
            </a:r>
          </a:p>
          <a:p>
            <a:pPr marL="514350" indent="-514350">
              <a:buNone/>
            </a:pPr>
            <a:r>
              <a:rPr lang="cs-CZ" dirty="0" smtClean="0"/>
              <a:t>      a) vystupoval proti vedení univerzity</a:t>
            </a:r>
          </a:p>
          <a:p>
            <a:pPr marL="514350" indent="-514350">
              <a:buNone/>
            </a:pPr>
            <a:r>
              <a:rPr lang="cs-CZ" dirty="0" smtClean="0"/>
              <a:t>      b) rozšířil univerzitu o další fakultu</a:t>
            </a:r>
          </a:p>
          <a:p>
            <a:pPr marL="514350" indent="-514350">
              <a:buNone/>
            </a:pPr>
            <a:r>
              <a:rPr lang="cs-CZ" dirty="0" smtClean="0"/>
              <a:t>      c) přispěl k vydání Kutnohorského dekretu</a:t>
            </a:r>
          </a:p>
          <a:p>
            <a:pPr marL="514350" indent="-514350">
              <a:buNone/>
            </a:pPr>
            <a:r>
              <a:rPr lang="cs-CZ" b="1" dirty="0" smtClean="0"/>
              <a:t>4. J. Hus kázal:</a:t>
            </a:r>
          </a:p>
          <a:p>
            <a:pPr marL="514350" indent="-514350">
              <a:buNone/>
            </a:pPr>
            <a:r>
              <a:rPr lang="cs-CZ" dirty="0" smtClean="0"/>
              <a:t>      a) v Betlémské kapli</a:t>
            </a:r>
          </a:p>
          <a:p>
            <a:pPr marL="514350" indent="-514350">
              <a:buNone/>
            </a:pPr>
            <a:r>
              <a:rPr lang="cs-CZ" dirty="0" smtClean="0"/>
              <a:t>      b) v Anežském klášteře</a:t>
            </a:r>
          </a:p>
          <a:p>
            <a:pPr marL="514350" indent="-514350">
              <a:buNone/>
            </a:pPr>
            <a:r>
              <a:rPr lang="cs-CZ" dirty="0" smtClean="0"/>
              <a:t>      c) na Vyšehradě</a:t>
            </a:r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5. Kdy byl upálen J. Hus?</a:t>
            </a:r>
          </a:p>
          <a:p>
            <a:pPr>
              <a:buNone/>
            </a:pPr>
            <a:r>
              <a:rPr lang="cs-CZ" dirty="0" smtClean="0"/>
              <a:t>    a) 14.7. 1415</a:t>
            </a:r>
          </a:p>
          <a:p>
            <a:pPr>
              <a:buNone/>
            </a:pPr>
            <a:r>
              <a:rPr lang="cs-CZ" dirty="0" smtClean="0"/>
              <a:t>    b) 6.7. 1415</a:t>
            </a:r>
          </a:p>
          <a:p>
            <a:pPr>
              <a:buNone/>
            </a:pPr>
            <a:r>
              <a:rPr lang="cs-CZ" dirty="0" smtClean="0"/>
              <a:t>    c) 5.7. 1415</a:t>
            </a:r>
          </a:p>
          <a:p>
            <a:pPr>
              <a:buNone/>
            </a:pPr>
            <a:r>
              <a:rPr lang="cs-CZ" b="1" dirty="0" smtClean="0"/>
              <a:t>6. Kdo byl J. Želivský?</a:t>
            </a:r>
          </a:p>
          <a:p>
            <a:pPr>
              <a:buNone/>
            </a:pPr>
            <a:r>
              <a:rPr lang="cs-CZ" dirty="0" smtClean="0"/>
              <a:t>    a) kritik církve, který působil v Hradci Králové</a:t>
            </a:r>
          </a:p>
          <a:p>
            <a:pPr>
              <a:buNone/>
            </a:pPr>
            <a:r>
              <a:rPr lang="cs-CZ" dirty="0" smtClean="0"/>
              <a:t>    b) vůdce husitů v Táboře</a:t>
            </a:r>
          </a:p>
          <a:p>
            <a:pPr>
              <a:buNone/>
            </a:pPr>
            <a:r>
              <a:rPr lang="cs-CZ" dirty="0" smtClean="0"/>
              <a:t>    c) vůdce radikálních husitů v Praze</a:t>
            </a:r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Doplň slovo:</a:t>
            </a:r>
          </a:p>
          <a:p>
            <a:pPr>
              <a:buNone/>
            </a:pPr>
            <a:r>
              <a:rPr lang="cs-CZ" dirty="0" smtClean="0"/>
              <a:t>Symbolem husitů byl   . . . . .     .</a:t>
            </a:r>
          </a:p>
          <a:p>
            <a:pPr>
              <a:buNone/>
            </a:pPr>
            <a:r>
              <a:rPr lang="cs-CZ" dirty="0" smtClean="0"/>
              <a:t>Husitský program se nazýval    . . . . .   . . . . . . .   . .  . . . . . .   .</a:t>
            </a:r>
          </a:p>
          <a:p>
            <a:pPr>
              <a:buNone/>
            </a:pPr>
            <a:r>
              <a:rPr lang="cs-CZ" dirty="0" smtClean="0"/>
              <a:t>Vůdcem husitů se stal  J.  . . . . .   .</a:t>
            </a:r>
          </a:p>
          <a:p>
            <a:pPr>
              <a:buNone/>
            </a:pPr>
            <a:r>
              <a:rPr lang="cs-CZ" dirty="0" smtClean="0"/>
              <a:t>Po jeho smrti vedl husity P. . . . .  .</a:t>
            </a:r>
          </a:p>
          <a:p>
            <a:pPr>
              <a:buNone/>
            </a:pPr>
            <a:r>
              <a:rPr lang="cs-CZ" dirty="0" smtClean="0"/>
              <a:t>Husité byli poraženi v roce   . . . . v bitvě u Lipan.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sz="4500" b="1" dirty="0" smtClean="0"/>
              <a:t>Rozhodni, zda je tvrzení pravdivé:</a:t>
            </a:r>
          </a:p>
          <a:p>
            <a:pPr marL="514350" indent="-514350">
              <a:buNone/>
            </a:pPr>
            <a:r>
              <a:rPr lang="cs-CZ" sz="4600" dirty="0" smtClean="0"/>
              <a:t>1. Husité požadovali ve svém programu spravedlivé trestání smrtelných hříchů</a:t>
            </a:r>
            <a:r>
              <a:rPr lang="cs-CZ" sz="4600" b="1" dirty="0" smtClean="0"/>
              <a:t>.</a:t>
            </a:r>
          </a:p>
          <a:p>
            <a:pPr marL="514350" indent="-514350">
              <a:buNone/>
            </a:pPr>
            <a:r>
              <a:rPr lang="cs-CZ" sz="4600" b="1" dirty="0" smtClean="0"/>
              <a:t>      </a:t>
            </a:r>
            <a:r>
              <a:rPr lang="cs-CZ" sz="4600" dirty="0" smtClean="0"/>
              <a:t>ANO/NE</a:t>
            </a:r>
          </a:p>
          <a:p>
            <a:pPr marL="514350" indent="-514350">
              <a:buNone/>
            </a:pPr>
            <a:r>
              <a:rPr lang="cs-CZ" sz="4600" dirty="0" smtClean="0"/>
              <a:t>2. </a:t>
            </a:r>
            <a:r>
              <a:rPr lang="cs-CZ" sz="4600" dirty="0" err="1" smtClean="0"/>
              <a:t>Spanilé</a:t>
            </a:r>
            <a:r>
              <a:rPr lang="cs-CZ" sz="4600" dirty="0" smtClean="0"/>
              <a:t> jízdy byly výjezdy husitů za vozovou hradbu.</a:t>
            </a:r>
          </a:p>
          <a:p>
            <a:pPr marL="514350" indent="-514350">
              <a:buNone/>
            </a:pPr>
            <a:r>
              <a:rPr lang="cs-CZ" sz="4600" dirty="0" smtClean="0"/>
              <a:t>      ANO/NE</a:t>
            </a:r>
          </a:p>
          <a:p>
            <a:pPr marL="514350" indent="-514350">
              <a:buNone/>
            </a:pPr>
            <a:r>
              <a:rPr lang="cs-CZ" sz="4600" dirty="0" smtClean="0"/>
              <a:t>3. Vyjednávání mezi husity a církví se konala v Kostnici.</a:t>
            </a:r>
          </a:p>
          <a:p>
            <a:pPr marL="514350" indent="-514350">
              <a:buNone/>
            </a:pPr>
            <a:r>
              <a:rPr lang="cs-CZ" sz="4600" dirty="0" smtClean="0"/>
              <a:t>        ANO/NE</a:t>
            </a:r>
          </a:p>
          <a:p>
            <a:pPr marL="514350" indent="-514350">
              <a:buNone/>
            </a:pPr>
            <a:r>
              <a:rPr lang="cs-CZ" dirty="0" smtClean="0"/>
              <a:t>       </a:t>
            </a:r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Řešení:</a:t>
            </a:r>
          </a:p>
          <a:p>
            <a:pPr marL="514350" indent="-514350">
              <a:buNone/>
            </a:pPr>
            <a:r>
              <a:rPr lang="cs-CZ" dirty="0" smtClean="0"/>
              <a:t> 1.  Církev byla nenáviděna: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a) pro hromadění majetku</a:t>
            </a:r>
          </a:p>
          <a:p>
            <a:pPr marL="514350" indent="-514350">
              <a:buNone/>
            </a:pPr>
            <a:r>
              <a:rPr lang="cs-CZ" dirty="0" smtClean="0"/>
              <a:t>       b) pro svoji politickou sílu</a:t>
            </a:r>
          </a:p>
          <a:p>
            <a:pPr marL="514350" indent="-514350">
              <a:buNone/>
            </a:pPr>
            <a:r>
              <a:rPr lang="cs-CZ" dirty="0" smtClean="0"/>
              <a:t>       c) pro svůj vliv n univerzitách</a:t>
            </a:r>
          </a:p>
          <a:p>
            <a:pPr marL="514350" indent="-514350">
              <a:buNone/>
            </a:pPr>
            <a:r>
              <a:rPr lang="cs-CZ" dirty="0" smtClean="0"/>
              <a:t>2. Českým kazatelem byl:</a:t>
            </a:r>
          </a:p>
          <a:p>
            <a:pPr marL="514350" indent="-514350">
              <a:buNone/>
            </a:pPr>
            <a:r>
              <a:rPr lang="cs-CZ" dirty="0" smtClean="0"/>
              <a:t>       a) J. </a:t>
            </a:r>
            <a:r>
              <a:rPr lang="cs-CZ" dirty="0" err="1" smtClean="0"/>
              <a:t>Viklef</a:t>
            </a: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        b) K. </a:t>
            </a:r>
            <a:r>
              <a:rPr lang="cs-CZ" dirty="0" err="1" smtClean="0"/>
              <a:t>Waldhauser</a:t>
            </a: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     </a:t>
            </a:r>
            <a:r>
              <a:rPr lang="cs-CZ" dirty="0" smtClean="0">
                <a:solidFill>
                  <a:srgbClr val="FF0000"/>
                </a:solidFill>
              </a:rPr>
              <a:t>   c) </a:t>
            </a:r>
            <a:r>
              <a:rPr lang="cs-CZ" dirty="0" err="1" smtClean="0">
                <a:solidFill>
                  <a:srgbClr val="FF0000"/>
                </a:solidFill>
              </a:rPr>
              <a:t>J.Hus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b="1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dirty="0" smtClean="0"/>
              <a:t>3. Jak ovlivnil J. Hus život na Karlově univerzitě?</a:t>
            </a:r>
          </a:p>
          <a:p>
            <a:pPr marL="514350" indent="-514350">
              <a:buNone/>
            </a:pPr>
            <a:r>
              <a:rPr lang="cs-CZ" dirty="0" smtClean="0"/>
              <a:t>      a) vystupoval proti vedení univerzity</a:t>
            </a:r>
          </a:p>
          <a:p>
            <a:pPr marL="514350" indent="-514350">
              <a:buNone/>
            </a:pPr>
            <a:r>
              <a:rPr lang="cs-CZ" dirty="0" smtClean="0"/>
              <a:t>      b) rozšířil univerzitu o další fakultu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c) přispěl k vydání Kutnohorského dekretu</a:t>
            </a:r>
          </a:p>
          <a:p>
            <a:pPr marL="514350" indent="-514350">
              <a:buNone/>
            </a:pPr>
            <a:r>
              <a:rPr lang="cs-CZ" dirty="0" smtClean="0"/>
              <a:t>4. J. Hus kázal: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a) v Betlémské kapli</a:t>
            </a:r>
          </a:p>
          <a:p>
            <a:pPr marL="514350" indent="-514350">
              <a:buNone/>
            </a:pPr>
            <a:r>
              <a:rPr lang="cs-CZ" dirty="0" smtClean="0"/>
              <a:t>      b) v Anežském klášteře</a:t>
            </a:r>
          </a:p>
          <a:p>
            <a:pPr marL="514350" indent="-514350">
              <a:buNone/>
            </a:pPr>
            <a:r>
              <a:rPr lang="cs-CZ" dirty="0" smtClean="0"/>
              <a:t>      c) na Vyšehradě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5. Kdy byl upálen J. Hus?</a:t>
            </a:r>
          </a:p>
          <a:p>
            <a:pPr>
              <a:buNone/>
            </a:pPr>
            <a:r>
              <a:rPr lang="cs-CZ" dirty="0" smtClean="0"/>
              <a:t>    a) 14.7. 1415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smtClean="0">
                <a:solidFill>
                  <a:srgbClr val="FF0000"/>
                </a:solidFill>
              </a:rPr>
              <a:t>b) 6.7. 1415</a:t>
            </a:r>
          </a:p>
          <a:p>
            <a:pPr>
              <a:buNone/>
            </a:pPr>
            <a:r>
              <a:rPr lang="cs-CZ" dirty="0" smtClean="0"/>
              <a:t>    c) 5.7. 1415</a:t>
            </a:r>
          </a:p>
          <a:p>
            <a:pPr>
              <a:buNone/>
            </a:pPr>
            <a:r>
              <a:rPr lang="cs-CZ" dirty="0" smtClean="0"/>
              <a:t>6. Kdo byl J. Želivský</a:t>
            </a:r>
          </a:p>
          <a:p>
            <a:pPr>
              <a:buNone/>
            </a:pPr>
            <a:r>
              <a:rPr lang="cs-CZ" dirty="0" smtClean="0"/>
              <a:t>    a) kritik církve, který působil v Hradci Králové</a:t>
            </a:r>
          </a:p>
          <a:p>
            <a:pPr>
              <a:buNone/>
            </a:pPr>
            <a:r>
              <a:rPr lang="cs-CZ" dirty="0" smtClean="0"/>
              <a:t>    b) vůdce husitů v Táboře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 c) vůdce radikálních husitů v Praze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Symbolem husitů byl  </a:t>
            </a:r>
            <a:r>
              <a:rPr lang="cs-CZ" dirty="0" smtClean="0">
                <a:solidFill>
                  <a:srgbClr val="FF0000"/>
                </a:solidFill>
              </a:rPr>
              <a:t>KALICH</a:t>
            </a:r>
            <a:r>
              <a:rPr lang="cs-CZ" dirty="0" smtClean="0"/>
              <a:t> .</a:t>
            </a:r>
          </a:p>
          <a:p>
            <a:pPr>
              <a:buNone/>
            </a:pPr>
            <a:r>
              <a:rPr lang="cs-CZ" dirty="0" smtClean="0"/>
              <a:t>Husitský program se nazýval </a:t>
            </a:r>
            <a:r>
              <a:rPr lang="cs-CZ" dirty="0" smtClean="0">
                <a:solidFill>
                  <a:srgbClr val="FF0000"/>
                </a:solidFill>
              </a:rPr>
              <a:t> ČTYŘI PRAŽSKÉ ARTIKULY 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Vůdcem husitů se stal  J. </a:t>
            </a:r>
            <a:r>
              <a:rPr lang="cs-CZ" dirty="0" smtClean="0">
                <a:solidFill>
                  <a:srgbClr val="FF0000"/>
                </a:solidFill>
              </a:rPr>
              <a:t>ŽIŽKA</a:t>
            </a:r>
            <a:r>
              <a:rPr lang="cs-CZ" dirty="0" smtClean="0"/>
              <a:t> .</a:t>
            </a:r>
          </a:p>
          <a:p>
            <a:pPr>
              <a:buNone/>
            </a:pPr>
            <a:r>
              <a:rPr lang="cs-CZ" dirty="0" smtClean="0"/>
              <a:t>Po jeho smrti vedl husity P. </a:t>
            </a:r>
            <a:r>
              <a:rPr lang="cs-CZ" dirty="0" smtClean="0">
                <a:solidFill>
                  <a:srgbClr val="FF0000"/>
                </a:solidFill>
              </a:rPr>
              <a:t>HOLÝ</a:t>
            </a:r>
            <a:r>
              <a:rPr lang="cs-CZ" dirty="0" smtClean="0"/>
              <a:t> .</a:t>
            </a:r>
          </a:p>
          <a:p>
            <a:pPr>
              <a:buNone/>
            </a:pPr>
            <a:r>
              <a:rPr lang="cs-CZ" dirty="0" smtClean="0"/>
              <a:t>Husité byli poraženi v roce   </a:t>
            </a:r>
            <a:r>
              <a:rPr lang="cs-CZ" dirty="0" smtClean="0">
                <a:solidFill>
                  <a:srgbClr val="FF0000"/>
                </a:solidFill>
              </a:rPr>
              <a:t>1434</a:t>
            </a:r>
            <a:r>
              <a:rPr lang="cs-CZ" dirty="0" smtClean="0"/>
              <a:t> v bitvě u Lipan.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dirty="0" smtClean="0"/>
              <a:t>1. Husité požadovali ve svém programu spravedlivé trestání smrtelných hříchů</a:t>
            </a:r>
            <a:r>
              <a:rPr lang="cs-CZ" b="1" dirty="0" smtClean="0"/>
              <a:t>.</a:t>
            </a:r>
          </a:p>
          <a:p>
            <a:pPr marL="514350" indent="-514350">
              <a:buNone/>
            </a:pPr>
            <a:r>
              <a:rPr lang="cs-CZ" b="1" dirty="0" smtClean="0"/>
              <a:t>     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ANO</a:t>
            </a:r>
            <a:r>
              <a:rPr lang="cs-CZ" dirty="0" smtClean="0"/>
              <a:t>/NE</a:t>
            </a:r>
          </a:p>
          <a:p>
            <a:pPr marL="514350" indent="-514350">
              <a:buNone/>
            </a:pPr>
            <a:r>
              <a:rPr lang="cs-CZ" dirty="0" smtClean="0"/>
              <a:t>2. </a:t>
            </a:r>
            <a:r>
              <a:rPr lang="cs-CZ" dirty="0" err="1" smtClean="0"/>
              <a:t>Spanilé</a:t>
            </a:r>
            <a:r>
              <a:rPr lang="cs-CZ" dirty="0" smtClean="0"/>
              <a:t> jízdy byly výjezdy husitů za vozovou hradbu.</a:t>
            </a:r>
          </a:p>
          <a:p>
            <a:pPr marL="514350" indent="-514350">
              <a:buNone/>
            </a:pPr>
            <a:r>
              <a:rPr lang="cs-CZ" dirty="0" smtClean="0"/>
              <a:t>      ANO/</a:t>
            </a:r>
            <a:r>
              <a:rPr lang="cs-CZ" dirty="0" smtClean="0">
                <a:solidFill>
                  <a:srgbClr val="FF0000"/>
                </a:solidFill>
              </a:rPr>
              <a:t>NE</a:t>
            </a:r>
          </a:p>
          <a:p>
            <a:pPr marL="514350" indent="-514350">
              <a:buNone/>
            </a:pPr>
            <a:r>
              <a:rPr lang="cs-CZ" dirty="0" smtClean="0"/>
              <a:t>3. Vyjednávání mezi husity a církví se konala v Kostnici.</a:t>
            </a:r>
          </a:p>
          <a:p>
            <a:pPr marL="514350" indent="-514350">
              <a:buNone/>
            </a:pPr>
            <a:r>
              <a:rPr lang="cs-CZ" dirty="0" smtClean="0"/>
              <a:t>        ANO/</a:t>
            </a:r>
            <a:r>
              <a:rPr lang="cs-CZ" dirty="0" smtClean="0">
                <a:solidFill>
                  <a:srgbClr val="FF0000"/>
                </a:solidFill>
              </a:rPr>
              <a:t>NE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Zdroj:</a:t>
            </a:r>
          </a:p>
          <a:p>
            <a:pPr>
              <a:buNone/>
            </a:pPr>
            <a:r>
              <a:rPr lang="cs-CZ" dirty="0" smtClean="0"/>
              <a:t>Vlastní tvorba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Anotace:</a:t>
            </a:r>
          </a:p>
          <a:p>
            <a:pPr>
              <a:buNone/>
            </a:pPr>
            <a:r>
              <a:rPr lang="cs-CZ" dirty="0" smtClean="0"/>
              <a:t>Žáci si zopakují formou testu znalosti o husitství. Své odpovědi si porovnají podle následného řešení úloh. Jsou vedeni k sebehodnocení.</a:t>
            </a:r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56</TotalTime>
  <Words>639</Words>
  <Application>Microsoft Office PowerPoint</Application>
  <PresentationFormat>Předvádění na obrazovce (4:3)</PresentationFormat>
  <Paragraphs>101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Prezentace aplikace PowerPoint</vt:lpstr>
      <vt:lpstr>Opakování husitství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Milena</dc:creator>
  <cp:lastModifiedBy>pc</cp:lastModifiedBy>
  <cp:revision>11</cp:revision>
  <dcterms:created xsi:type="dcterms:W3CDTF">2011-12-14T08:24:07Z</dcterms:created>
  <dcterms:modified xsi:type="dcterms:W3CDTF">2012-03-26T09:37:04Z</dcterms:modified>
</cp:coreProperties>
</file>