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71" r:id="rId8"/>
    <p:sldId id="264" r:id="rId9"/>
    <p:sldId id="265" r:id="rId10"/>
    <p:sldId id="272" r:id="rId11"/>
    <p:sldId id="273" r:id="rId12"/>
    <p:sldId id="262" r:id="rId13"/>
    <p:sldId id="274" r:id="rId14"/>
    <p:sldId id="25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earthhacks.com/streetview/file.php?fileid=178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youtube.com/watch?v=uwnmis9Di2k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urseasons.com/sydney/photo_and_video/?c=t&amp;_s_icmp=mmenu" TargetMode="External"/><Relationship Id="rId13" Type="http://schemas.openxmlformats.org/officeDocument/2006/relationships/hyperlink" Target="http://irisstudio.com.au/architecture/circularquaysydney/" TargetMode="External"/><Relationship Id="rId3" Type="http://schemas.openxmlformats.org/officeDocument/2006/relationships/hyperlink" Target="http://redir.netcentrum.cz/?noaudit&amp;url=http://cs.wikipedia.org/wiki/Sydney" TargetMode="External"/><Relationship Id="rId7" Type="http://schemas.openxmlformats.org/officeDocument/2006/relationships/hyperlink" Target="http://www.quido.cz/stavby/opera.html" TargetMode="External"/><Relationship Id="rId12" Type="http://schemas.openxmlformats.org/officeDocument/2006/relationships/hyperlink" Target="http://tofuphotography.blogspot.cz/2009/03/olympic-stadium-in-sydney.html" TargetMode="External"/><Relationship Id="rId2" Type="http://schemas.openxmlformats.org/officeDocument/2006/relationships/hyperlink" Target="http://redir.netcentrum.cz/?noaudit&amp;url=http://www.livingstone.cz/prakticke-informace/informace-o-zemich/australie/australie/" TargetMode="External"/><Relationship Id="rId16" Type="http://schemas.openxmlformats.org/officeDocument/2006/relationships/hyperlink" Target="http://www.youtube.com/watch?v=X8BeKy4-l0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dir.netcentrum.cz/?noaudit&amp;url=http://www.archiweb.cz/buildings.php?action=show&amp;id=418&amp;type=arch" TargetMode="External"/><Relationship Id="rId11" Type="http://schemas.openxmlformats.org/officeDocument/2006/relationships/hyperlink" Target="http://www.australiantraveller.com/sydney/your-shot-winner-bondi-beach/" TargetMode="External"/><Relationship Id="rId5" Type="http://schemas.openxmlformats.org/officeDocument/2006/relationships/hyperlink" Target="http://redir.netcentrum.cz/?noaudit&amp;url=http://www.sydneyaquarium.com.au/" TargetMode="External"/><Relationship Id="rId15" Type="http://schemas.openxmlformats.org/officeDocument/2006/relationships/hyperlink" Target="http://fidamo.com/photolog/the-sydney-opera-house/" TargetMode="External"/><Relationship Id="rId10" Type="http://schemas.openxmlformats.org/officeDocument/2006/relationships/hyperlink" Target="http://www.aviewoncities.com/gallery/sydney.htm" TargetMode="External"/><Relationship Id="rId4" Type="http://schemas.openxmlformats.org/officeDocument/2006/relationships/hyperlink" Target="http://redir.netcentrum.cz/?noaudit&amp;url=http://cs.wikipedia.org/wiki/Opera_v_Sydney" TargetMode="External"/><Relationship Id="rId9" Type="http://schemas.openxmlformats.org/officeDocument/2006/relationships/hyperlink" Target="http://www.hdwallpapers.in/tag/sydney.html" TargetMode="External"/><Relationship Id="rId14" Type="http://schemas.openxmlformats.org/officeDocument/2006/relationships/hyperlink" Target="http://thelandy.com/2013/03/24/sydney-harbour-and-the-coat-hangar-life-down-und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solidFill>
            <a:schemeClr val="accent4">
              <a:lumMod val="75000"/>
            </a:schemeClr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SYDNEY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691680" y="1556792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267744" y="2492896"/>
          <a:ext cx="4701652" cy="4222187"/>
        </p:xfrm>
        <a:graphic>
          <a:graphicData uri="http://schemas.openxmlformats.org/drawingml/2006/table">
            <a:tbl>
              <a:tblPr/>
              <a:tblGrid>
                <a:gridCol w="1245992"/>
                <a:gridCol w="3455660"/>
              </a:tblGrid>
              <a:tr h="238091">
                <a:tc>
                  <a:txBody>
                    <a:bodyPr/>
                    <a:lstStyle/>
                    <a:p>
                      <a:pPr algn="ctr"/>
                      <a:r>
                        <a:rPr lang="cs-CZ" sz="9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9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Austrálie – Sydney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07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VY_32_INOVACE_20_2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3297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5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10. 8. 2013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5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072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5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5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5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151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Austrálie – Sydney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51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51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33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 největším australským městem - Sydney. Přináší základní informace o jednom z nejvýznamnějších míst Austrálie,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5996" marR="3599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908720"/>
          <a:ext cx="8185396" cy="1080120"/>
        </p:xfrm>
        <a:graphic>
          <a:graphicData uri="http://schemas.openxmlformats.org/drawingml/2006/table">
            <a:tbl>
              <a:tblPr/>
              <a:tblGrid>
                <a:gridCol w="1357265"/>
                <a:gridCol w="1386617"/>
                <a:gridCol w="2014552"/>
                <a:gridCol w="1507579"/>
                <a:gridCol w="1919383"/>
              </a:tblGrid>
              <a:tr h="27003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SYDNEY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290" name="Picture 2" descr="http://d10vow1orod6ms.cloudfront.net/content/dam/fourseasons/images/web/SYD/SYD_037_aspect16x9.jpg/jcr:content/renditions/cq5dam.web.1280.720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8208912" cy="46156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>
            <a:off x="4644008" y="2132856"/>
            <a:ext cx="3312368" cy="24482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2202422">
            <a:off x="5683676" y="3054937"/>
            <a:ext cx="1521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cca 16 100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pic>
        <p:nvPicPr>
          <p:cNvPr id="66562" name="Picture 2" descr="http://www.vidiani.com/maps/maps_of_australia_and_oceania/maps_of_australia/large_physical_map_of_australia_with_roads_and_cities_for_f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5904656" cy="50981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6660232" y="2708920"/>
            <a:ext cx="21879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+ 9 hodin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499992" y="4437112"/>
            <a:ext cx="1008112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pic>
        <p:nvPicPr>
          <p:cNvPr id="5" name="Obrázek 4" descr="Sydn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08720"/>
            <a:ext cx="7920880" cy="5684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436096" y="5301208"/>
            <a:ext cx="3240360" cy="1818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Zeměpisná poloha: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800" dirty="0" smtClean="0">
                <a:ea typeface="Calibri"/>
                <a:cs typeface="Times New Roman"/>
              </a:rPr>
              <a:t>34</a:t>
            </a:r>
            <a:r>
              <a:rPr lang="cs-CZ" sz="2800" baseline="30000" dirty="0" smtClean="0">
                <a:ea typeface="Calibri"/>
                <a:cs typeface="Times New Roman"/>
              </a:rPr>
              <a:t>0</a:t>
            </a:r>
            <a:r>
              <a:rPr lang="cs-CZ" sz="2800" dirty="0" smtClean="0">
                <a:ea typeface="Calibri"/>
                <a:cs typeface="Times New Roman"/>
              </a:rPr>
              <a:t> </a:t>
            </a:r>
            <a:r>
              <a:rPr lang="cs-CZ" sz="2800" dirty="0" err="1" smtClean="0">
                <a:ea typeface="Calibri"/>
                <a:cs typeface="Times New Roman"/>
              </a:rPr>
              <a:t>j.š</a:t>
            </a:r>
            <a:r>
              <a:rPr lang="cs-CZ" sz="2800" dirty="0" smtClean="0">
                <a:ea typeface="Calibri"/>
                <a:cs typeface="Times New Roman"/>
              </a:rPr>
              <a:t>. – 152</a:t>
            </a:r>
            <a:r>
              <a:rPr lang="cs-CZ" sz="2800" baseline="30000" dirty="0" smtClean="0">
                <a:ea typeface="Calibri"/>
                <a:cs typeface="Times New Roman"/>
              </a:rPr>
              <a:t>0</a:t>
            </a:r>
            <a:r>
              <a:rPr lang="cs-CZ" sz="2800" dirty="0" smtClean="0">
                <a:ea typeface="Calibri"/>
                <a:cs typeface="Times New Roman"/>
              </a:rPr>
              <a:t> </a:t>
            </a:r>
            <a:r>
              <a:rPr lang="cs-CZ" sz="2800" dirty="0" err="1" smtClean="0">
                <a:ea typeface="Calibri"/>
                <a:cs typeface="Times New Roman"/>
              </a:rPr>
              <a:t>v.d</a:t>
            </a:r>
            <a:r>
              <a:rPr lang="cs-CZ" sz="2800" dirty="0" smtClean="0">
                <a:ea typeface="Calibri"/>
                <a:cs typeface="Times New Roman"/>
              </a:rPr>
              <a:t>.</a:t>
            </a:r>
          </a:p>
          <a:p>
            <a:endParaRPr lang="cs-CZ" sz="2000" dirty="0" smtClean="0"/>
          </a:p>
          <a:p>
            <a:pPr algn="ctr"/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pic>
        <p:nvPicPr>
          <p:cNvPr id="7170" name="Picture 2" descr="Sydney Skyline"/>
          <p:cNvPicPr>
            <a:picLocks noChangeAspect="1" noChangeArrowheads="1"/>
          </p:cNvPicPr>
          <p:nvPr/>
        </p:nvPicPr>
        <p:blipFill>
          <a:blip r:embed="rId2" cstate="print"/>
          <a:srcRect l="1145" r="2638"/>
          <a:stretch>
            <a:fillRect/>
          </a:stretch>
        </p:blipFill>
        <p:spPr bwMode="auto">
          <a:xfrm>
            <a:off x="1475656" y="1556792"/>
            <a:ext cx="6048672" cy="41910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2" name="Picture 4" descr="Sydney Tropical Centre"/>
          <p:cNvPicPr>
            <a:picLocks noChangeAspect="1" noChangeArrowheads="1"/>
          </p:cNvPicPr>
          <p:nvPr/>
        </p:nvPicPr>
        <p:blipFill>
          <a:blip r:embed="rId3" cstate="print"/>
          <a:srcRect t="3436"/>
          <a:stretch>
            <a:fillRect/>
          </a:stretch>
        </p:blipFill>
        <p:spPr bwMode="auto">
          <a:xfrm>
            <a:off x="467544" y="980729"/>
            <a:ext cx="4138659" cy="26642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4" name="Picture 6" descr="Sydney Town Hall"/>
          <p:cNvPicPr>
            <a:picLocks noChangeAspect="1" noChangeArrowheads="1"/>
          </p:cNvPicPr>
          <p:nvPr/>
        </p:nvPicPr>
        <p:blipFill>
          <a:blip r:embed="rId4" cstate="print"/>
          <a:srcRect r="3611"/>
          <a:stretch>
            <a:fillRect/>
          </a:stretch>
        </p:blipFill>
        <p:spPr bwMode="auto">
          <a:xfrm>
            <a:off x="5220072" y="980728"/>
            <a:ext cx="3470377" cy="5400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6" name="Picture 8" descr="Queen Victoria Building"/>
          <p:cNvPicPr>
            <a:picLocks noChangeAspect="1" noChangeArrowheads="1"/>
          </p:cNvPicPr>
          <p:nvPr/>
        </p:nvPicPr>
        <p:blipFill>
          <a:blip r:embed="rId5" cstate="print"/>
          <a:srcRect r="3333"/>
          <a:stretch>
            <a:fillRect/>
          </a:stretch>
        </p:blipFill>
        <p:spPr bwMode="auto">
          <a:xfrm>
            <a:off x="467544" y="3789040"/>
            <a:ext cx="3758816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</a:t>
            </a:r>
            <a:r>
              <a:rPr lang="cs-CZ" sz="2000" dirty="0" smtClean="0"/>
              <a:t>Nejvíce zalidněné město Austrálie – 4 milióny obyvatel – pětina obyvatel 	Austrálie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Hlavní město Nového jižního Walesu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Založeno v roce 1788 jako první britská kolonie – v zátoce 	Sydney </a:t>
            </a:r>
            <a:r>
              <a:rPr lang="cs-CZ" sz="2000" dirty="0" err="1" smtClean="0"/>
              <a:t>Cove</a:t>
            </a:r>
            <a:endParaRPr lang="cs-CZ" sz="2000" dirty="0" smtClean="0"/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Turisty velmi vyhledávané pro své jedinečné klima – v průměru 240 	slunečných dnů v roce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 Sydney a blízkém okolí se nachází 36 veřejných pláží</a:t>
            </a:r>
          </a:p>
        </p:txBody>
      </p:sp>
      <p:pic>
        <p:nvPicPr>
          <p:cNvPr id="6146" name="Picture 2" descr="http://www.australiantraveller.com/wp-content/uploads/2013/01/Your-Shot-winner-Bondi-Bea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284984"/>
            <a:ext cx="5760640" cy="33642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67544" y="5085184"/>
            <a:ext cx="238238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Nejznámější pláž v Sydney</a:t>
            </a:r>
          </a:p>
          <a:p>
            <a:r>
              <a:rPr lang="cs-CZ" sz="3400" dirty="0" err="1" smtClean="0"/>
              <a:t>Bondi</a:t>
            </a:r>
            <a:r>
              <a:rPr lang="cs-CZ" sz="3400" dirty="0" smtClean="0"/>
              <a:t> </a:t>
            </a:r>
            <a:r>
              <a:rPr lang="cs-CZ" sz="3400" dirty="0" err="1" smtClean="0"/>
              <a:t>Beach</a:t>
            </a:r>
            <a:endParaRPr lang="cs-CZ" sz="3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 roce 2 000 hostilo Sydney letní olympijské hry – zlaté medaile pro Česko 	získali oštěpař Jan Železný a kajakářka Štěpánka </a:t>
            </a:r>
            <a:r>
              <a:rPr lang="cs-CZ" sz="2000" dirty="0" err="1" smtClean="0"/>
              <a:t>Hilgertová</a:t>
            </a:r>
            <a:endParaRPr lang="cs-CZ" dirty="0"/>
          </a:p>
        </p:txBody>
      </p:sp>
      <p:pic>
        <p:nvPicPr>
          <p:cNvPr id="5122" name="Picture 2" descr="http://jeremy29.smugmug.com/photos/497724106_vQWtB-X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3578" y="1907138"/>
            <a:ext cx="7668852" cy="46971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helandy.files.wordpress.com/2013/03/dscn10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19"/>
            <a:ext cx="4994579" cy="374441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5689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Největší přirozený přístav na světě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Mezi známá místa v Sydney patří – Sydney </a:t>
            </a:r>
            <a:r>
              <a:rPr lang="cs-CZ" sz="2000" dirty="0" err="1" smtClean="0"/>
              <a:t>Harbour</a:t>
            </a:r>
            <a:r>
              <a:rPr lang="cs-CZ" sz="2000" dirty="0" smtClean="0"/>
              <a:t> </a:t>
            </a:r>
            <a:r>
              <a:rPr lang="cs-CZ" sz="2000" dirty="0" err="1" smtClean="0"/>
              <a:t>Bridge</a:t>
            </a:r>
            <a:r>
              <a:rPr lang="cs-CZ" sz="2000" dirty="0" smtClean="0"/>
              <a:t> s rozpětím 503 m, 	Sydney </a:t>
            </a:r>
            <a:r>
              <a:rPr lang="cs-CZ" sz="2000" dirty="0" err="1" smtClean="0"/>
              <a:t>Tower</a:t>
            </a:r>
            <a:r>
              <a:rPr lang="cs-CZ" sz="2000" dirty="0" smtClean="0"/>
              <a:t> vysoká 302 m, </a:t>
            </a:r>
            <a:r>
              <a:rPr lang="cs-CZ" sz="2000" dirty="0" err="1" smtClean="0"/>
              <a:t>Circular</a:t>
            </a:r>
            <a:r>
              <a:rPr lang="cs-CZ" sz="2000" dirty="0" smtClean="0"/>
              <a:t> </a:t>
            </a:r>
            <a:r>
              <a:rPr lang="cs-CZ" sz="2000" dirty="0" err="1" smtClean="0"/>
              <a:t>Quay</a:t>
            </a:r>
            <a:r>
              <a:rPr lang="cs-CZ" sz="2000" dirty="0" smtClean="0"/>
              <a:t> – trajektové přístaviště a dopravní 	uzel města, </a:t>
            </a:r>
            <a:r>
              <a:rPr lang="cs-CZ" sz="2000" dirty="0" err="1" smtClean="0"/>
              <a:t>SeaLife</a:t>
            </a:r>
            <a:r>
              <a:rPr lang="cs-CZ" sz="2000" dirty="0" smtClean="0"/>
              <a:t> </a:t>
            </a:r>
            <a:r>
              <a:rPr lang="cs-CZ" sz="2000" dirty="0" err="1" smtClean="0"/>
              <a:t>Aquarium</a:t>
            </a:r>
            <a:r>
              <a:rPr lang="cs-CZ" sz="2000" dirty="0" smtClean="0"/>
              <a:t>, kde se můžete potápět se žraloky za pouhých 	</a:t>
            </a:r>
            <a:r>
              <a:rPr lang="cs-CZ" sz="2000" smtClean="0"/>
              <a:t>216 dolarů</a:t>
            </a:r>
            <a:endParaRPr lang="cs-CZ" dirty="0"/>
          </a:p>
        </p:txBody>
      </p:sp>
      <p:pic>
        <p:nvPicPr>
          <p:cNvPr id="27650" name="Picture 2" descr="Harbour Bridge"/>
          <p:cNvPicPr>
            <a:picLocks noChangeAspect="1" noChangeArrowheads="1"/>
          </p:cNvPicPr>
          <p:nvPr/>
        </p:nvPicPr>
        <p:blipFill>
          <a:blip r:embed="rId3" cstate="print"/>
          <a:srcRect r="2000"/>
          <a:stretch>
            <a:fillRect/>
          </a:stretch>
        </p:blipFill>
        <p:spPr bwMode="auto">
          <a:xfrm>
            <a:off x="467544" y="3068960"/>
            <a:ext cx="4968552" cy="3379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652" name="Picture 4" descr="Sydney Tower"/>
          <p:cNvPicPr>
            <a:picLocks noChangeAspect="1" noChangeArrowheads="1"/>
          </p:cNvPicPr>
          <p:nvPr/>
        </p:nvPicPr>
        <p:blipFill>
          <a:blip r:embed="rId4" cstate="print"/>
          <a:srcRect r="2357"/>
          <a:stretch>
            <a:fillRect/>
          </a:stretch>
        </p:blipFill>
        <p:spPr bwMode="auto">
          <a:xfrm>
            <a:off x="6156176" y="2708920"/>
            <a:ext cx="2448272" cy="3761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654" name="Picture 6" descr="Sydney Aquarium"/>
          <p:cNvPicPr>
            <a:picLocks noChangeAspect="1" noChangeArrowheads="1"/>
          </p:cNvPicPr>
          <p:nvPr/>
        </p:nvPicPr>
        <p:blipFill>
          <a:blip r:embed="rId5" cstate="print"/>
          <a:srcRect b="2727"/>
          <a:stretch>
            <a:fillRect/>
          </a:stretch>
        </p:blipFill>
        <p:spPr bwMode="auto">
          <a:xfrm>
            <a:off x="467544" y="2852936"/>
            <a:ext cx="5616624" cy="36423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656" name="Picture 8" descr="http://irisstudio.files.wordpress.com/2011/08/circular-qua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212976"/>
            <a:ext cx="8199353" cy="2978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5689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Nejslavnější stavbou je Sydney Opera House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V roce 2007 byla zapsána na seznam Světového kulturního dědictví UNESCO – první 	stavba zapsaná za autorova života (dánský architekt John </a:t>
            </a:r>
            <a:r>
              <a:rPr lang="cs-CZ" dirty="0" err="1" smtClean="0"/>
              <a:t>Utzon</a:t>
            </a:r>
            <a:r>
              <a:rPr lang="cs-CZ" dirty="0" smtClean="0"/>
              <a:t>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Budova má tvar lastur a nachází se na výběžku do moře – je skvěle viditelná ze všech 	stran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Od vypsání soutěže po dokončení stavby uběhlo 17 let (1956 – 1973)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Rozpočet se ze 7 milionů dolarů navýšil na 102 milionů 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Celkem je uvnitř 1 000 místností – 5 sálů (s celkovou kapacitou 5 500 diváků), 3 	restaurace, 6 barů, knihovna, 60 šaten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Na střechu byl použit 1 milión dlaždic o rozměrech 12 x 12 cm vyrobených ve Švédsku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dirty="0" smtClean="0"/>
              <a:t> 	Reálný pohled z ulice si můžete prohlédnout zde: 	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gearthhacks.com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streetview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file.php</a:t>
            </a:r>
            <a:r>
              <a:rPr lang="cs-CZ" u="sng" dirty="0" smtClean="0">
                <a:hlinkClick r:id="rId2"/>
              </a:rPr>
              <a:t>?</a:t>
            </a:r>
            <a:r>
              <a:rPr lang="cs-CZ" u="sng" dirty="0" err="1" smtClean="0">
                <a:hlinkClick r:id="rId2"/>
              </a:rPr>
              <a:t>fileid</a:t>
            </a:r>
            <a:r>
              <a:rPr lang="cs-CZ" u="sng" dirty="0" smtClean="0">
                <a:hlinkClick r:id="rId2"/>
              </a:rPr>
              <a:t>=1787</a:t>
            </a: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pic>
        <p:nvPicPr>
          <p:cNvPr id="3" name="Picture 2" descr="http://www.leeduguid.com.au/gallery/zp-core/i.php?a=panorama&amp;i=Opera-House-and-Harbour-Bridge-Sydney-NSW-Australia-Panorama-NSW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509120"/>
            <a:ext cx="6624736" cy="2208245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3" name="AutoShape 2" descr="http://www.desktopnexus.com/dl/inline/1290250/1920x1080/p1l5tafphcntem2f3ns7kbapb351fcdb04731e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http://www.desktopnexus.com/dl/inline/1290250/1920x1080/p1l5tafphcntem2f3ns7kbapb351fcdb04731e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www.desktopnexus.com/dl/inline/1290250/1920x1080/p1l5tafphcntem2f3ns7kbapb351fcdb04731eb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0" name="AutoShape 8" descr="http://www.desktopnexus.com/dl/inline/1517731/1920x1080/p1l5tafphcntem2f3ns7kbapb351fcde0ea40a2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202" name="Picture 10" descr="http://www.hdwallpapers.in/walls/sydney_reflections_australia-norm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08720"/>
            <a:ext cx="7704856" cy="5778642"/>
          </a:xfrm>
          <a:prstGeom prst="rect">
            <a:avLst/>
          </a:prstGeom>
          <a:noFill/>
        </p:spPr>
      </p:pic>
      <p:pic>
        <p:nvPicPr>
          <p:cNvPr id="8204" name="Picture 12" descr="http://www.hdwallpapers.in/walls/downtown_sydney_australia-wi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8208912" cy="5130570"/>
          </a:xfrm>
          <a:prstGeom prst="rect">
            <a:avLst/>
          </a:prstGeom>
          <a:noFill/>
        </p:spPr>
      </p:pic>
      <p:pic>
        <p:nvPicPr>
          <p:cNvPr id="8194" name="Picture 2" descr="http://fidamo.com/photolog/wp-content/uploads/2009/04/sydney-opera-house_02.jpg"/>
          <p:cNvPicPr>
            <a:picLocks noChangeAspect="1" noChangeArrowheads="1"/>
          </p:cNvPicPr>
          <p:nvPr/>
        </p:nvPicPr>
        <p:blipFill>
          <a:blip r:embed="rId4" cstate="print"/>
          <a:srcRect l="2680" t="2450" r="2821" b="4429"/>
          <a:stretch>
            <a:fillRect/>
          </a:stretch>
        </p:blipFill>
        <p:spPr bwMode="auto">
          <a:xfrm>
            <a:off x="467544" y="1052736"/>
            <a:ext cx="8208912" cy="5332284"/>
          </a:xfrm>
          <a:prstGeom prst="rect">
            <a:avLst/>
          </a:prstGeom>
          <a:noFill/>
        </p:spPr>
      </p:pic>
      <p:pic>
        <p:nvPicPr>
          <p:cNvPr id="8208" name="Picture 16" descr="http://www.hdwallpapers.in/walls/sydney_opera_house_2011-norma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908720"/>
            <a:ext cx="7704856" cy="5778641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58775" algn="l"/>
              </a:tabLst>
            </a:pPr>
            <a:r>
              <a:rPr lang="cs-CZ" dirty="0" smtClean="0"/>
              <a:t>Sydney v noci si můžete prohlédnout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?v=uwnmis9Di2k</a:t>
            </a:r>
            <a:endParaRPr lang="cs-CZ" dirty="0" smtClean="0"/>
          </a:p>
        </p:txBody>
      </p:sp>
      <p:pic>
        <p:nvPicPr>
          <p:cNvPr id="30722" name="Picture 2" descr="http://www.hdwallpapers.in/walls/sydney_night_lights-wi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7719256" cy="48245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4131867"/>
              </p:ext>
            </p:extLst>
          </p:nvPr>
        </p:nvGraphicFramePr>
        <p:xfrm>
          <a:off x="467544" y="908720"/>
          <a:ext cx="8185396" cy="1080120"/>
        </p:xfrm>
        <a:graphic>
          <a:graphicData uri="http://schemas.openxmlformats.org/drawingml/2006/table">
            <a:tbl>
              <a:tblPr/>
              <a:tblGrid>
                <a:gridCol w="1357265"/>
                <a:gridCol w="1386617"/>
                <a:gridCol w="2014552"/>
                <a:gridCol w="1507579"/>
                <a:gridCol w="1919383"/>
              </a:tblGrid>
              <a:tr h="270030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SYDNEY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0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Austrálie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Australský svaz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16 100 km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+ 9 hodin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34</a:t>
                      </a:r>
                      <a:r>
                        <a:rPr lang="cs-CZ" sz="1500" baseline="300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j.š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152</a:t>
                      </a:r>
                      <a:r>
                        <a:rPr lang="cs-CZ" sz="1500" baseline="300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 err="1" smtClean="0">
                          <a:latin typeface="Calibri"/>
                          <a:ea typeface="Calibri"/>
                          <a:cs typeface="Times New Roman"/>
                        </a:rPr>
                        <a:t>v.d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058" marR="9605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http://www.hdwallpapers.in/walls/sydney_opera_house_at_dusk-norm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132856"/>
            <a:ext cx="6120680" cy="4590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4">
              <a:lumMod val="75000"/>
            </a:schemeClr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SYDNEY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sz="1600" dirty="0" smtClean="0"/>
              <a:t>Zdroje textů:</a:t>
            </a:r>
          </a:p>
          <a:p>
            <a:pPr>
              <a:tabLst>
                <a:tab pos="358775" algn="l"/>
              </a:tabLst>
            </a:pPr>
            <a:r>
              <a:rPr lang="cs-CZ" sz="1600" dirty="0"/>
              <a:t>RNDr. </a:t>
            </a:r>
            <a:r>
              <a:rPr lang="cs-CZ" sz="1600" dirty="0" err="1"/>
              <a:t>Klimová</a:t>
            </a:r>
            <a:r>
              <a:rPr lang="cs-CZ" sz="1600" dirty="0"/>
              <a:t> Eva  a kol. autorů. </a:t>
            </a:r>
            <a:r>
              <a:rPr lang="cs-CZ" sz="1600" i="1" dirty="0"/>
              <a:t>Školní atlas světa.</a:t>
            </a:r>
            <a:r>
              <a:rPr lang="cs-CZ" sz="1600" dirty="0"/>
              <a:t> 1. vyd. Praha: Kartografie, 2005. 175 s. ISBN 80-7011-730-3</a:t>
            </a:r>
          </a:p>
          <a:p>
            <a:r>
              <a:rPr lang="cs-CZ" sz="1600" dirty="0" smtClean="0">
                <a:hlinkClick r:id="rId2"/>
              </a:rPr>
              <a:t>http://www.livingstone.cz/prakticke-informace/informace-o-zemich/australie/australie/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http://cs.wikipedia.org/wiki/Sydney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http://cs.wikipedia.org/wiki/Opera_v_Sydney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sydneyaquarium.com.au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archiweb.cz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buildings.php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action</a:t>
            </a:r>
            <a:r>
              <a:rPr lang="cs-CZ" sz="1600" dirty="0" smtClean="0">
                <a:hlinkClick r:id="rId6"/>
              </a:rPr>
              <a:t>=show&amp;id=418&amp;type=arch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quido.cz</a:t>
            </a:r>
            <a:r>
              <a:rPr lang="cs-CZ" sz="1600" dirty="0" smtClean="0">
                <a:hlinkClick r:id="rId7"/>
              </a:rPr>
              <a:t>/stavby/opera.</a:t>
            </a:r>
            <a:r>
              <a:rPr lang="cs-CZ" sz="1600" dirty="0" err="1" smtClean="0">
                <a:hlinkClick r:id="rId7"/>
              </a:rPr>
              <a:t>html</a:t>
            </a:r>
            <a:endParaRPr lang="cs-CZ" sz="1600" dirty="0" smtClean="0"/>
          </a:p>
          <a:p>
            <a:r>
              <a:rPr lang="cs-CZ" sz="1600" dirty="0" smtClean="0"/>
              <a:t>Zdroje fotografií:</a:t>
            </a:r>
          </a:p>
          <a:p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fourseasons.com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sydney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photo</a:t>
            </a:r>
            <a:r>
              <a:rPr lang="cs-CZ" sz="1600" dirty="0" smtClean="0">
                <a:hlinkClick r:id="rId8"/>
              </a:rPr>
              <a:t>_</a:t>
            </a:r>
            <a:r>
              <a:rPr lang="cs-CZ" sz="1600" dirty="0" err="1" smtClean="0">
                <a:hlinkClick r:id="rId8"/>
              </a:rPr>
              <a:t>and</a:t>
            </a:r>
            <a:r>
              <a:rPr lang="cs-CZ" sz="1600" dirty="0" smtClean="0">
                <a:hlinkClick r:id="rId8"/>
              </a:rPr>
              <a:t>_video/?c=t&amp;_s_</a:t>
            </a:r>
            <a:r>
              <a:rPr lang="cs-CZ" sz="1600" dirty="0" err="1" smtClean="0">
                <a:hlinkClick r:id="rId8"/>
              </a:rPr>
              <a:t>icmp</a:t>
            </a:r>
            <a:r>
              <a:rPr lang="cs-CZ" sz="1600" dirty="0" smtClean="0">
                <a:hlinkClick r:id="rId8"/>
              </a:rPr>
              <a:t>=</a:t>
            </a:r>
            <a:r>
              <a:rPr lang="cs-CZ" sz="1600" dirty="0" err="1" smtClean="0">
                <a:hlinkClick r:id="rId8"/>
              </a:rPr>
              <a:t>mmenu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hdwallpapers.in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tag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sydney.html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aviewoncities.com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gallery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sydney.htm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australiantraveller.com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sydney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your</a:t>
            </a:r>
            <a:r>
              <a:rPr lang="cs-CZ" sz="1600" dirty="0" smtClean="0">
                <a:hlinkClick r:id="rId11"/>
              </a:rPr>
              <a:t>-shot-</a:t>
            </a:r>
            <a:r>
              <a:rPr lang="cs-CZ" sz="1600" dirty="0" err="1" smtClean="0">
                <a:hlinkClick r:id="rId11"/>
              </a:rPr>
              <a:t>winner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bondi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beach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http://tofuphotography.blogspot.cz/2009/03/olympic-stadium-in-sydney.html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</a:t>
            </a:r>
            <a:r>
              <a:rPr lang="cs-CZ" sz="1600" dirty="0" smtClean="0">
                <a:hlinkClick r:id="rId13"/>
              </a:rPr>
              <a:t>://irisstudio.com.au/architecture/circularquaysydney/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http://thelandy.com/2013/03/24/sydney-harbour-and-the-coat-hangar-life-down-under/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http://fidamo.com/photolog/the-sydney-opera-house/</a:t>
            </a:r>
            <a:endParaRPr lang="cs-CZ" sz="1600" dirty="0" smtClean="0"/>
          </a:p>
          <a:p>
            <a:r>
              <a:rPr lang="cs-CZ" sz="1600" dirty="0" smtClean="0"/>
              <a:t>Zdroj videa: </a:t>
            </a:r>
            <a:r>
              <a:rPr lang="cs-CZ" sz="1600" dirty="0" smtClean="0">
                <a:hlinkClick r:id="rId16"/>
              </a:rPr>
              <a:t>http</a:t>
            </a:r>
            <a:r>
              <a:rPr lang="cs-CZ" sz="1600" dirty="0">
                <a:hlinkClick r:id="rId16"/>
              </a:rPr>
              <a:t>://</a:t>
            </a:r>
            <a:r>
              <a:rPr lang="cs-CZ" sz="1600" dirty="0" smtClean="0">
                <a:hlinkClick r:id="rId16"/>
              </a:rPr>
              <a:t>www.youtube.com/watch?v=X8BeKy4-l0A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682</TotalTime>
  <Words>195</Words>
  <Application>Microsoft Office PowerPoint</Application>
  <PresentationFormat>Předvádění na obrazovce (4:3)</PresentationFormat>
  <Paragraphs>104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SYDNEY</vt:lpstr>
      <vt:lpstr>Prezentace aplikace PowerPoint</vt:lpstr>
      <vt:lpstr>SYDNEY</vt:lpstr>
      <vt:lpstr>SYDNEY</vt:lpstr>
      <vt:lpstr>SYDNEY</vt:lpstr>
      <vt:lpstr>SYDNEY</vt:lpstr>
      <vt:lpstr>SYDNEY</vt:lpstr>
      <vt:lpstr>SYDNEY</vt:lpstr>
      <vt:lpstr>SYDNEY</vt:lpstr>
      <vt:lpstr>SYDNEY</vt:lpstr>
      <vt:lpstr>SYDNEY</vt:lpstr>
      <vt:lpstr>SYDNEY</vt:lpstr>
      <vt:lpstr>SYDNEY</vt:lpstr>
      <vt:lpstr>SYDNEY</vt:lpstr>
      <vt:lpstr>SYDNEY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72</cp:revision>
  <dcterms:created xsi:type="dcterms:W3CDTF">2013-08-01T13:41:28Z</dcterms:created>
  <dcterms:modified xsi:type="dcterms:W3CDTF">2014-04-16T20:05:17Z</dcterms:modified>
</cp:coreProperties>
</file>