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91" r:id="rId8"/>
    <p:sldId id="293" r:id="rId9"/>
    <p:sldId id="264" r:id="rId10"/>
    <p:sldId id="292" r:id="rId11"/>
    <p:sldId id="294" r:id="rId12"/>
    <p:sldId id="25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6740" autoAdjust="0"/>
    <p:restoredTop sz="94660"/>
  </p:normalViewPr>
  <p:slideViewPr>
    <p:cSldViewPr>
      <p:cViewPr>
        <p:scale>
          <a:sx n="76" d="100"/>
          <a:sy n="76" d="100"/>
        </p:scale>
        <p:origin x="-97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e2gcyT4fc4" TargetMode="External"/><Relationship Id="rId2" Type="http://schemas.openxmlformats.org/officeDocument/2006/relationships/hyperlink" Target="http://www.youtube.com/watch?v=p0ErnYt0UP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upload.wikimedia.org/wikipedia/commons/1/15/Victoria_Falls_from_Zambia%28August_2009%29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1ms.net/sunrise-at-victoria-falls-318548.html" TargetMode="External"/><Relationship Id="rId3" Type="http://schemas.openxmlformats.org/officeDocument/2006/relationships/hyperlink" Target="http://redir.netcentrum.cz/?noaudit&amp;url=http://www.quido.cz/priroda/vic_vod.html" TargetMode="External"/><Relationship Id="rId7" Type="http://schemas.openxmlformats.org/officeDocument/2006/relationships/hyperlink" Target="http://www.nicewalpaper.com/victoria-falls-zambia-nice-wallpaper.html" TargetMode="External"/><Relationship Id="rId2" Type="http://schemas.openxmlformats.org/officeDocument/2006/relationships/hyperlink" Target="http://redir.netcentrum.cz/?noaudit&amp;url=http://cs.wikipedia.org/wiki/Viktoriiny_vodop%C3%A1d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lickr.com/photos/jackpearceblog/917409527/" TargetMode="External"/><Relationship Id="rId5" Type="http://schemas.openxmlformats.org/officeDocument/2006/relationships/hyperlink" Target="http://hdw.eweb4.com/search/victoria+falls/" TargetMode="External"/><Relationship Id="rId4" Type="http://schemas.openxmlformats.org/officeDocument/2006/relationships/hyperlink" Target="http://www.wallpixy.com/elephant-snacking-on-tree-over-victoria-falls-wallpaper/elephant-snacking-on-tree-over-victoria-falls-wallpaper-high-defini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VIKTORIINY VODOPÁDY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691680" y="1628800"/>
          <a:ext cx="5792470" cy="80899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Název školy</a:t>
                      </a:r>
                      <a:endParaRPr lang="cs-CZ" sz="1000"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Základní škola a mateřská škola Libchavy</a:t>
                      </a:r>
                      <a:endParaRPr lang="cs-CZ" sz="1000"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Název a číslo projektu</a:t>
                      </a:r>
                      <a:endParaRPr lang="cs-CZ" sz="1000"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EU peníze pro ZŠ Libchavy</a:t>
                      </a:r>
                      <a:endParaRPr lang="cs-CZ" sz="1000">
                        <a:latin typeface="Calibri"/>
                        <a:cs typeface="Times New Roman"/>
                      </a:endParaRPr>
                    </a:p>
                    <a:p>
                      <a:pPr algn="ctr"/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CZ.1.07/1.4.00/21.3403</a:t>
                      </a:r>
                      <a:endParaRPr lang="cs-CZ" sz="1000"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Číslo a název klíčové aktivity</a:t>
                      </a:r>
                      <a:endParaRPr lang="cs-CZ" sz="1000" dirty="0"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III/2 Inovace a zkvalitnění výuky prostřednictvím ICT</a:t>
                      </a:r>
                      <a:endParaRPr lang="cs-CZ" sz="1000" dirty="0">
                        <a:latin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2051720" y="2564904"/>
          <a:ext cx="5054019" cy="4122425"/>
        </p:xfrm>
        <a:graphic>
          <a:graphicData uri="http://schemas.openxmlformats.org/drawingml/2006/table">
            <a:tbl>
              <a:tblPr/>
              <a:tblGrid>
                <a:gridCol w="1339373"/>
                <a:gridCol w="3714646"/>
              </a:tblGrid>
              <a:tr h="255935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Název materiálu: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Afrika – Viktoriiny vodopády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140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Číslo materiálu: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VY_32_INOVACE_20_7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285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Autor: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Mgr. Petr Kulhavý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4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Datum vytvoření: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cs typeface="Times New Roman"/>
                        </a:rPr>
                        <a:t>16. 8. 2013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4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Vyučovací předmět: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cs typeface="Times New Roman"/>
                        </a:rPr>
                        <a:t>Zeměpis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3521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Ročník: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cs typeface="Times New Roman"/>
                        </a:rPr>
                        <a:t>7.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4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Vzdělávací oblast: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4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Vzdělávací obor: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cs typeface="Times New Roman"/>
                        </a:rPr>
                        <a:t>Zeměpis</a:t>
                      </a: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4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Tematický okruh: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cs typeface="Times New Roman"/>
                        </a:rPr>
                        <a:t>Regiony světa</a:t>
                      </a: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4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Téma: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cs typeface="Times New Roman"/>
                        </a:rPr>
                        <a:t>Afrika – Viktoriiny vodopády</a:t>
                      </a: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7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Druh učebního materiálu: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33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Potřebný čas pro výuku DUM: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cs typeface="Times New Roman"/>
                        </a:rPr>
                        <a:t>10-15 min</a:t>
                      </a: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59325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Anotace / Metodický list: </a:t>
                      </a:r>
                      <a:endParaRPr lang="cs-CZ" sz="900">
                        <a:latin typeface="Calibri"/>
                        <a:cs typeface="Times New Roman"/>
                      </a:endParaRP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dirty="0">
                          <a:latin typeface="Calibri"/>
                          <a:cs typeface="Times New Roman"/>
                        </a:rPr>
                        <a:t>Výukový materiál seznamuje žáky s jedněmi z nejkrásnějších vodopádů světa – Viktoriinými vodopády na hranicích Zambie a Zimbabwe. Přináší základní informace o jednom z nejkrásnějších míst Afriky,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8694" marR="3869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sp>
        <p:nvSpPr>
          <p:cNvPr id="12296" name="AutoShape 8" descr="http://www.desktopnexus.com/dl/inline/691781/1920x1080/2sanc4bumqhrvp3vlncum3p3j351fe3f1681953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98" name="AutoShape 10" descr="http://www.desktopnexus.com/dl/inline/691781/1920x1080/2sanc4bumqhrvp3vlncum3p3j351fe3f1681953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185396" cy="1080120"/>
        </p:xfrm>
        <a:graphic>
          <a:graphicData uri="http://schemas.openxmlformats.org/drawingml/2006/table">
            <a:tbl>
              <a:tblPr/>
              <a:tblGrid>
                <a:gridCol w="1357265"/>
                <a:gridCol w="1386617"/>
                <a:gridCol w="2014552"/>
                <a:gridCol w="1507579"/>
                <a:gridCol w="1919383"/>
              </a:tblGrid>
              <a:tr h="270030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VIKTORIINY VODOPÁDY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40" name="Picture 4" descr="http://www.wallpixy.com/wp-content/uploads/elephant-snacking-on-tree-over-victoria-falls-wallpaper.jpg"/>
          <p:cNvPicPr>
            <a:picLocks noChangeAspect="1" noChangeArrowheads="1"/>
          </p:cNvPicPr>
          <p:nvPr/>
        </p:nvPicPr>
        <p:blipFill>
          <a:blip r:embed="rId2" cstate="print"/>
          <a:srcRect b="22776"/>
          <a:stretch>
            <a:fillRect/>
          </a:stretch>
        </p:blipFill>
        <p:spPr bwMode="auto">
          <a:xfrm>
            <a:off x="467544" y="1988840"/>
            <a:ext cx="8208912" cy="4752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>
            <a:off x="4644008" y="2132856"/>
            <a:ext cx="360040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4715938">
            <a:off x="4333713" y="2960987"/>
            <a:ext cx="140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cca 7 400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AFR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5477942" cy="56166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2708920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+ 1 hodina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771800" y="4509120"/>
            <a:ext cx="1008112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pic>
        <p:nvPicPr>
          <p:cNvPr id="7" name="Obrázek 6" descr="V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8229275" cy="468052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95536" y="573325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Zeměpisná poloha: </a:t>
            </a:r>
            <a:r>
              <a:rPr lang="cs-CZ" dirty="0" smtClean="0">
                <a:ea typeface="Calibri"/>
                <a:cs typeface="Times New Roman"/>
              </a:rPr>
              <a:t>18° </a:t>
            </a:r>
            <a:r>
              <a:rPr lang="cs-CZ" dirty="0" err="1" smtClean="0">
                <a:ea typeface="Calibri"/>
                <a:cs typeface="Times New Roman"/>
              </a:rPr>
              <a:t>j.š</a:t>
            </a:r>
            <a:r>
              <a:rPr lang="cs-CZ" dirty="0" smtClean="0">
                <a:ea typeface="Calibri"/>
                <a:cs typeface="Times New Roman"/>
              </a:rPr>
              <a:t>. – 26° v.</a:t>
            </a:r>
            <a:r>
              <a:rPr lang="cs-CZ" dirty="0" err="1" smtClean="0">
                <a:ea typeface="Calibri"/>
                <a:cs typeface="Times New Roman"/>
              </a:rPr>
              <a:t>d</a:t>
            </a:r>
            <a:r>
              <a:rPr lang="cs-CZ" dirty="0" smtClean="0">
                <a:ea typeface="Calibri"/>
                <a:cs typeface="Times New Roman"/>
              </a:rPr>
              <a:t>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pic>
        <p:nvPicPr>
          <p:cNvPr id="35842" name="Picture 2" descr="Victoria Falls wallpaper"/>
          <p:cNvPicPr>
            <a:picLocks noChangeAspect="1" noChangeArrowheads="1"/>
          </p:cNvPicPr>
          <p:nvPr/>
        </p:nvPicPr>
        <p:blipFill>
          <a:blip r:embed="rId2" cstate="print"/>
          <a:srcRect t="12195"/>
          <a:stretch>
            <a:fillRect/>
          </a:stretch>
        </p:blipFill>
        <p:spPr bwMode="auto">
          <a:xfrm>
            <a:off x="467544" y="908720"/>
            <a:ext cx="5251146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844" name="Picture 4" descr="Victoria Falls, Zambi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645024"/>
            <a:ext cx="5256584" cy="29575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pic>
        <p:nvPicPr>
          <p:cNvPr id="37890" name="Picture 2" descr="http://khongthe.com/wallpapers/nature/victoria-falls-zambia-2355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80728"/>
            <a:ext cx="4772598" cy="29836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892" name="Picture 4" descr="http://farm2.staticflickr.com/1150/917409527_ef9a00af5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284984"/>
            <a:ext cx="4762500" cy="31623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Jedny z největších vodopádů na světě leží na řece Zambezi, na hranicích 	států Zambie a Zimbabwe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 domorodém jazyce se nazývají </a:t>
            </a:r>
            <a:r>
              <a:rPr lang="cs-CZ" sz="2000" dirty="0" err="1" smtClean="0"/>
              <a:t>Mosi</a:t>
            </a:r>
            <a:r>
              <a:rPr lang="cs-CZ" sz="2000" dirty="0" smtClean="0"/>
              <a:t>-</a:t>
            </a:r>
            <a:r>
              <a:rPr lang="cs-CZ" sz="2000" dirty="0" err="1" smtClean="0"/>
              <a:t>oa</a:t>
            </a:r>
            <a:r>
              <a:rPr lang="cs-CZ" sz="2000" dirty="0" smtClean="0"/>
              <a:t>-</a:t>
            </a:r>
            <a:r>
              <a:rPr lang="cs-CZ" sz="2000" dirty="0" err="1" smtClean="0"/>
              <a:t>Tunya</a:t>
            </a:r>
            <a:r>
              <a:rPr lang="cs-CZ" sz="2000" dirty="0" smtClean="0"/>
              <a:t>, v překladu jim místní 	obyvatelé říkají „dým který hřmí“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Šířka vodopádů je 1 800 metrů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Voda padá z výšky 90 – 107 metrů (více než 25 pater) – voda vytváří opar, 	který lze pozorovat až 40 km daleko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Průměrný průtok vody je 1 400 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/s (zhruba 4x víc než je průtok Labe 	v Hřensku, tedy v místě, kde naše </a:t>
            </a:r>
            <a:r>
              <a:rPr lang="cs-CZ" sz="2000" dirty="0" err="1" smtClean="0"/>
              <a:t>nejvěší</a:t>
            </a:r>
            <a:r>
              <a:rPr lang="cs-CZ" sz="2000" dirty="0" smtClean="0"/>
              <a:t> řeka </a:t>
            </a:r>
            <a:r>
              <a:rPr lang="cs-CZ" sz="2000" dirty="0" err="1" smtClean="0"/>
              <a:t>opuští</a:t>
            </a:r>
            <a:r>
              <a:rPr lang="cs-CZ" sz="2000" dirty="0" smtClean="0"/>
              <a:t> území Česka) – 	během roku velmi kolísá, v období dešťů roste až ke 3 000 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/s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Vodopády byly objeveny 16. listopadu 1855 anglickým cestovatelem 	Davidem </a:t>
            </a:r>
            <a:r>
              <a:rPr lang="cs-CZ" sz="2000" dirty="0" err="1" smtClean="0"/>
              <a:t>Livingstonem</a:t>
            </a:r>
            <a:r>
              <a:rPr lang="cs-CZ" sz="2000" dirty="0" smtClean="0"/>
              <a:t> a nazvány podle britské královny Viktorie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 roce 1875 je prozkoumal český cestovatel Emil Holub, který je autorem 	jejich první mapy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Ze Zimbabwské strany je dobrý výhled na stálou duhu, která nad vodopády je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Nedaleko vodopádů je městečko Victoria </a:t>
            </a:r>
            <a:r>
              <a:rPr lang="cs-CZ" sz="2000" dirty="0" err="1" smtClean="0"/>
              <a:t>Falls</a:t>
            </a:r>
            <a:r>
              <a:rPr lang="cs-CZ" sz="2000" dirty="0" smtClean="0"/>
              <a:t>, odkud je možno dojet 	lokomotivou k ocelovému železničnímu mostu - cesta trvá asi tři hodiny a z 	mostu je nádherný pohled na celé vodopády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Nedaleko odsud leží úzká skalní průrva, kde začíná </a:t>
            </a:r>
            <a:r>
              <a:rPr lang="cs-CZ" sz="2000" dirty="0" err="1" smtClean="0"/>
              <a:t>Wild</a:t>
            </a:r>
            <a:r>
              <a:rPr lang="cs-CZ" sz="2000" dirty="0" smtClean="0"/>
              <a:t> </a:t>
            </a:r>
            <a:r>
              <a:rPr lang="cs-CZ" sz="2000" dirty="0" err="1" smtClean="0"/>
              <a:t>Water</a:t>
            </a:r>
            <a:r>
              <a:rPr lang="cs-CZ" sz="2000" dirty="0" smtClean="0"/>
              <a:t> Rafting 	(Sjezd divoké vody) na nafukovacích člunech peřejemi pod vodopády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Největší zájem je o večerní plavby proti proudu, kdy lze na březích 	pozorovat zvířata, která se sem přicházejí napít</a:t>
            </a:r>
          </a:p>
          <a:p>
            <a:pPr lvl="0">
              <a:tabLst>
                <a:tab pos="358775" algn="l"/>
              </a:tabLst>
            </a:pPr>
            <a:endParaRPr lang="cs-CZ" sz="2000" dirty="0" smtClean="0"/>
          </a:p>
        </p:txBody>
      </p:sp>
      <p:pic>
        <p:nvPicPr>
          <p:cNvPr id="36872" name="Picture 8" descr="http://victoriafalls24.com/wp-content/uploads/2013/07/Victoria-Falls-Panoramic-View-1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56992"/>
            <a:ext cx="8208912" cy="2998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Netradiční pohledy na Viktoriiny vodopády můžete vidět zde: </a:t>
            </a:r>
            <a:r>
              <a:rPr lang="cs-CZ" sz="2000" u="sng" dirty="0" smtClean="0">
                <a:hlinkClick r:id="rId2"/>
              </a:rPr>
              <a:t>http://www.</a:t>
            </a:r>
            <a:r>
              <a:rPr lang="cs-CZ" sz="2000" u="sng" dirty="0" err="1" smtClean="0">
                <a:hlinkClick r:id="rId2"/>
              </a:rPr>
              <a:t>youtube.com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watch</a:t>
            </a:r>
            <a:r>
              <a:rPr lang="cs-CZ" sz="2000" u="sng" dirty="0" smtClean="0">
                <a:hlinkClick r:id="rId2"/>
              </a:rPr>
              <a:t>?v=p0ErnYt0UP4</a:t>
            </a:r>
            <a:endParaRPr lang="cs-CZ" sz="2000" dirty="0" smtClean="0"/>
          </a:p>
          <a:p>
            <a:pPr lvl="0"/>
            <a:r>
              <a:rPr lang="cs-CZ" sz="2000" dirty="0" smtClean="0"/>
              <a:t>a zde: </a:t>
            </a:r>
            <a:r>
              <a:rPr lang="cs-CZ" sz="2000" u="sng" dirty="0" smtClean="0">
                <a:hlinkClick r:id="rId3"/>
              </a:rPr>
              <a:t>http://www.</a:t>
            </a:r>
            <a:r>
              <a:rPr lang="cs-CZ" sz="2000" u="sng" dirty="0" err="1" smtClean="0">
                <a:hlinkClick r:id="rId3"/>
              </a:rPr>
              <a:t>youtube.com</a:t>
            </a:r>
            <a:r>
              <a:rPr lang="cs-CZ" sz="2000" u="sng" dirty="0" smtClean="0">
                <a:hlinkClick r:id="rId3"/>
              </a:rPr>
              <a:t>/</a:t>
            </a:r>
            <a:r>
              <a:rPr lang="cs-CZ" sz="2000" u="sng" dirty="0" err="1" smtClean="0">
                <a:hlinkClick r:id="rId3"/>
              </a:rPr>
              <a:t>watch</a:t>
            </a:r>
            <a:r>
              <a:rPr lang="cs-CZ" sz="2000" u="sng" dirty="0" smtClean="0">
                <a:hlinkClick r:id="rId3"/>
              </a:rPr>
              <a:t>?v=ue2gcyT4fc4</a:t>
            </a:r>
            <a:endParaRPr lang="cs-CZ" sz="2000" dirty="0" smtClean="0"/>
          </a:p>
        </p:txBody>
      </p:sp>
      <p:pic>
        <p:nvPicPr>
          <p:cNvPr id="1026" name="Picture 2" descr="http://hdw.datawallpaper.com/nature/sunrise-at-victoria-falls-318548.jpg"/>
          <p:cNvPicPr>
            <a:picLocks noChangeAspect="1" noChangeArrowheads="1"/>
          </p:cNvPicPr>
          <p:nvPr/>
        </p:nvPicPr>
        <p:blipFill>
          <a:blip r:embed="rId4" cstate="print"/>
          <a:srcRect b="12329"/>
          <a:stretch>
            <a:fillRect/>
          </a:stretch>
        </p:blipFill>
        <p:spPr bwMode="auto">
          <a:xfrm>
            <a:off x="395536" y="2060848"/>
            <a:ext cx="8408829" cy="4608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VIKTORIINY VODOPÁDY</a:t>
            </a:r>
            <a:endParaRPr lang="cs-CZ" sz="3200" dirty="0"/>
          </a:p>
        </p:txBody>
      </p:sp>
      <p:graphicFrame>
        <p:nvGraphicFramePr>
          <p:cNvPr id="8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185396" cy="1080120"/>
        </p:xfrm>
        <a:graphic>
          <a:graphicData uri="http://schemas.openxmlformats.org/drawingml/2006/table">
            <a:tbl>
              <a:tblPr/>
              <a:tblGrid>
                <a:gridCol w="1357265"/>
                <a:gridCol w="1386617"/>
                <a:gridCol w="2014552"/>
                <a:gridCol w="1507579"/>
                <a:gridCol w="1919383"/>
              </a:tblGrid>
              <a:tr h="270030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VIKTORIINY VODOPÁDY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Afrika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Zimbabwe - Zambie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7 400 km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+ 1 hodina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18° 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j.š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26°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v.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File:Victoria Falls from Zambia(August 2009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88840"/>
            <a:ext cx="6192688" cy="464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VIKTROIINY VODOPÁDY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dirty="0" smtClean="0"/>
              <a:t>Zdroje textů:</a:t>
            </a:r>
          </a:p>
          <a:p>
            <a:r>
              <a:rPr lang="cs-CZ" dirty="0" smtClean="0">
                <a:hlinkClick r:id="rId2"/>
              </a:rPr>
              <a:t>http://cs.wikipedia.org/wiki/Viktoriiny_vodop%C3%A1dy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quido.cz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priroda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vic</a:t>
            </a:r>
            <a:r>
              <a:rPr lang="cs-CZ" dirty="0" smtClean="0">
                <a:hlinkClick r:id="rId3"/>
              </a:rPr>
              <a:t>_vod.</a:t>
            </a:r>
            <a:r>
              <a:rPr lang="cs-CZ" dirty="0" err="1" smtClean="0">
                <a:hlinkClick r:id="rId3"/>
              </a:rPr>
              <a:t>html</a:t>
            </a:r>
            <a:r>
              <a:rPr lang="cs-CZ" dirty="0" smtClean="0"/>
              <a:t> </a:t>
            </a:r>
          </a:p>
          <a:p>
            <a:r>
              <a:rPr lang="cs-CZ" dirty="0" smtClean="0"/>
              <a:t>RNDr. </a:t>
            </a:r>
            <a:r>
              <a:rPr lang="cs-CZ" dirty="0" err="1" smtClean="0"/>
              <a:t>Klimová</a:t>
            </a:r>
            <a:r>
              <a:rPr lang="cs-CZ" dirty="0" smtClean="0"/>
              <a:t> Eva  a kol. autorů. </a:t>
            </a:r>
            <a:r>
              <a:rPr lang="cs-CZ" i="1" dirty="0" smtClean="0"/>
              <a:t>Školní atlas světa.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Kartografie, 2005. 175 s. ISBN 80-7011-730-3</a:t>
            </a:r>
          </a:p>
          <a:p>
            <a:endParaRPr lang="cs-CZ" dirty="0" smtClean="0"/>
          </a:p>
          <a:p>
            <a:r>
              <a:rPr lang="cs-CZ" dirty="0" smtClean="0"/>
              <a:t>Zdroje fotografií: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wallpixy.com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elephant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snacking</a:t>
            </a:r>
            <a:r>
              <a:rPr lang="cs-CZ" dirty="0" smtClean="0">
                <a:hlinkClick r:id="rId4"/>
              </a:rPr>
              <a:t>-on-</a:t>
            </a:r>
            <a:r>
              <a:rPr lang="cs-CZ" dirty="0" err="1" smtClean="0">
                <a:hlinkClick r:id="rId4"/>
              </a:rPr>
              <a:t>tree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over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victoria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falls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wallpaper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elephant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snacking</a:t>
            </a:r>
            <a:r>
              <a:rPr lang="cs-CZ" dirty="0" smtClean="0">
                <a:hlinkClick r:id="rId4"/>
              </a:rPr>
              <a:t>-on-</a:t>
            </a:r>
            <a:r>
              <a:rPr lang="cs-CZ" dirty="0" err="1" smtClean="0">
                <a:hlinkClick r:id="rId4"/>
              </a:rPr>
              <a:t>tree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over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victoria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falls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wallpaper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high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definition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http://hdw.eweb4.com/</a:t>
            </a:r>
            <a:r>
              <a:rPr lang="cs-CZ" dirty="0" err="1" smtClean="0">
                <a:hlinkClick r:id="rId5"/>
              </a:rPr>
              <a:t>search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victoria</a:t>
            </a:r>
            <a:r>
              <a:rPr lang="cs-CZ" dirty="0" smtClean="0">
                <a:hlinkClick r:id="rId5"/>
              </a:rPr>
              <a:t>+</a:t>
            </a:r>
            <a:r>
              <a:rPr lang="cs-CZ" dirty="0" err="1" smtClean="0">
                <a:hlinkClick r:id="rId5"/>
              </a:rPr>
              <a:t>falls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flickr.com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photos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jackpearceblog</a:t>
            </a:r>
            <a:r>
              <a:rPr lang="cs-CZ" dirty="0" smtClean="0">
                <a:hlinkClick r:id="rId6"/>
              </a:rPr>
              <a:t>/917409527/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nicewalpaper.com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victoria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falls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zambia</a:t>
            </a:r>
            <a:r>
              <a:rPr lang="cs-CZ" dirty="0" smtClean="0">
                <a:hlinkClick r:id="rId7"/>
              </a:rPr>
              <a:t>-nice-</a:t>
            </a:r>
            <a:r>
              <a:rPr lang="cs-CZ" dirty="0" err="1" smtClean="0">
                <a:hlinkClick r:id="rId7"/>
              </a:rPr>
              <a:t>wallpaper.html</a:t>
            </a:r>
            <a:endParaRPr lang="cs-CZ" dirty="0" smtClean="0"/>
          </a:p>
          <a:p>
            <a:r>
              <a:rPr lang="cs-CZ" dirty="0">
                <a:hlinkClick r:id="rId8"/>
              </a:rPr>
              <a:t>https://commons.wikimedia.org/wiki/File:Victoria_Falls_from_Zambia(August_2009).</a:t>
            </a:r>
            <a:r>
              <a:rPr lang="cs-CZ" dirty="0" smtClean="0">
                <a:hlinkClick r:id="rId8"/>
              </a:rPr>
              <a:t>jpg</a:t>
            </a:r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 smtClean="0">
                <a:hlinkClick r:id="rId8"/>
              </a:rPr>
              <a:t>://1ms.net/sunrise-at-victoria-falls-318548.html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1047</TotalTime>
  <Words>228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VIKTORIINY VODOPÁDY</vt:lpstr>
      <vt:lpstr>Prezentace aplikace PowerPoint</vt:lpstr>
      <vt:lpstr>VIKTORIINY VODOPÁDY</vt:lpstr>
      <vt:lpstr>VIKTORIINY VODOPÁDY</vt:lpstr>
      <vt:lpstr>VIKTORIINY VODOPÁDY</vt:lpstr>
      <vt:lpstr>VIKTORIINY VODOPÁDY</vt:lpstr>
      <vt:lpstr>VIKTORIINY VODOPÁDY</vt:lpstr>
      <vt:lpstr>VIKTORIINY VODOPÁDY</vt:lpstr>
      <vt:lpstr>VIKTORIINY VODOPÁDY</vt:lpstr>
      <vt:lpstr>VIKTORIINY VODOPÁDY</vt:lpstr>
      <vt:lpstr>VIKTORIINY VODOPÁDY</vt:lpstr>
      <vt:lpstr>VIKTORIINY VODOPÁDY</vt:lpstr>
      <vt:lpstr>VIKTROIINY VODOPÁDY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115</cp:revision>
  <dcterms:created xsi:type="dcterms:W3CDTF">2013-08-01T13:41:28Z</dcterms:created>
  <dcterms:modified xsi:type="dcterms:W3CDTF">2014-04-16T19:04:37Z</dcterms:modified>
</cp:coreProperties>
</file>