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9" r:id="rId4"/>
    <p:sldId id="268" r:id="rId5"/>
    <p:sldId id="260" r:id="rId6"/>
    <p:sldId id="264" r:id="rId7"/>
    <p:sldId id="284" r:id="rId8"/>
    <p:sldId id="288" r:id="rId9"/>
    <p:sldId id="289" r:id="rId10"/>
    <p:sldId id="286" r:id="rId11"/>
    <p:sldId id="291" r:id="rId12"/>
    <p:sldId id="266" r:id="rId13"/>
    <p:sldId id="287" r:id="rId14"/>
    <p:sldId id="292" r:id="rId15"/>
    <p:sldId id="25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 horzBarState="maximized">
    <p:restoredLeft sz="6740" autoAdjust="0"/>
    <p:restoredTop sz="84253" autoAdjust="0"/>
  </p:normalViewPr>
  <p:slideViewPr>
    <p:cSldViewPr>
      <p:cViewPr>
        <p:scale>
          <a:sx n="81" d="100"/>
          <a:sy n="81" d="100"/>
        </p:scale>
        <p:origin x="-82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40A845-130B-4251-BAEE-14FD0B9818AF}" type="datetimeFigureOut">
              <a:rPr lang="cs-CZ" smtClean="0"/>
              <a:pPr/>
              <a:t>16.4.2014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0DE1B5-13A1-470E-A58D-860CDB8B88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cestovani.idnes.cz/pod-yellowstonem-tika-casovana-bomba-zeme-fgy-/kolem-sveta.aspx?c=A070212_121327_igsvet_tom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www.youtube.com/watch?v=7pYuuAgehzc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http://www.youtube.com/watch?v=vuMcVfSt5u8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geology.com/usgs/yellowstone-volcano/" TargetMode="External"/><Relationship Id="rId13" Type="http://schemas.openxmlformats.org/officeDocument/2006/relationships/hyperlink" Target="http://www.globeimages.net/img-old-faithful-geyser-erupts-at-sunset,-upper-geyser-basin,-yellowstone-national-park,-gardner,-montana-state-13503.htm" TargetMode="External"/><Relationship Id="rId3" Type="http://schemas.openxmlformats.org/officeDocument/2006/relationships/hyperlink" Target="http://redir.netcentrum.cz/?noaudit&amp;url=http://cs.wikipedia.org/wiki/Yellowstonsk%C3%BD_n%C3%A1rodn%C3%AD_park" TargetMode="External"/><Relationship Id="rId7" Type="http://schemas.openxmlformats.org/officeDocument/2006/relationships/hyperlink" Target="http://www.astropics.com/Yellowstone-at-Night-Milky-Way-arch-over-Old-Faithful.html" TargetMode="External"/><Relationship Id="rId12" Type="http://schemas.openxmlformats.org/officeDocument/2006/relationships/hyperlink" Target="http://www.funnyanimalworld.net/Incredible-wildlife-of-Yellowstone-National-Park---animal-photography/Incredible-wildlife-of-Yellowstone-National-Park---animal-photography-41" TargetMode="External"/><Relationship Id="rId2" Type="http://schemas.openxmlformats.org/officeDocument/2006/relationships/hyperlink" Target="http://redir.netcentrum.cz/?noaudit&amp;url=http://www.novinky.cz/cestovani/amerika/251209-narodni-park-yellowston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dir.netcentrum.cz/?noaudit&amp;url=http://www.livingstone.cz/prakticke-informace/informace-o-zemich/amerika/usa/" TargetMode="External"/><Relationship Id="rId11" Type="http://schemas.openxmlformats.org/officeDocument/2006/relationships/hyperlink" Target="http://hdw.eweb4.com/search/yellowstone/" TargetMode="External"/><Relationship Id="rId5" Type="http://schemas.openxmlformats.org/officeDocument/2006/relationships/hyperlink" Target="http://redir.netcentrum.cz/?noaudit&amp;url=http://en.wikipedia.org/wiki/Old_Faithful" TargetMode="External"/><Relationship Id="rId10" Type="http://schemas.openxmlformats.org/officeDocument/2006/relationships/hyperlink" Target="http://www.huffingtonpost.com/2009/10/07/9-national-parks-in-dange_n_311412.html" TargetMode="External"/><Relationship Id="rId4" Type="http://schemas.openxmlformats.org/officeDocument/2006/relationships/hyperlink" Target="http://redir.netcentrum.cz/?noaudit&amp;url=http://cestovani.idnes.cz/pod-yellowstonem-tika-casovana-bomba-zeme-fgy-/kolem-sveta.aspx?c=A070212_121327_igsvet_tom" TargetMode="External"/><Relationship Id="rId9" Type="http://schemas.openxmlformats.org/officeDocument/2006/relationships/hyperlink" Target="http://controlled-states.co.uk/national-geographic-yellowstone-has-bulged-as-magma-pocket-swells/" TargetMode="External"/><Relationship Id="rId14" Type="http://schemas.openxmlformats.org/officeDocument/2006/relationships/hyperlink" Target="http://www.johomaps.com/na/na1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2232248"/>
          </a:xfrm>
          <a:solidFill>
            <a:schemeClr val="accent6"/>
          </a:solidFill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YELLOWSTONE</a:t>
            </a:r>
            <a:endParaRPr lang="cs-CZ" sz="72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3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16632"/>
            <a:ext cx="5743575" cy="140017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3" name="Tabulka 12"/>
          <p:cNvGraphicFramePr>
            <a:graphicFrameLocks noGrp="1"/>
          </p:cNvGraphicFramePr>
          <p:nvPr/>
        </p:nvGraphicFramePr>
        <p:xfrm>
          <a:off x="1691680" y="1556792"/>
          <a:ext cx="5792470" cy="839470"/>
        </p:xfrm>
        <a:graphic>
          <a:graphicData uri="http://schemas.openxmlformats.org/drawingml/2006/table">
            <a:tbl>
              <a:tblPr/>
              <a:tblGrid>
                <a:gridCol w="2177415"/>
                <a:gridCol w="3615055"/>
              </a:tblGrid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3520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a číslo projektu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EU peníze pro ZŠ Libchavy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CZ.1.07/1.4.00/21.3403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ctr"/>
                      <a:r>
                        <a:rPr lang="cs-CZ" sz="11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a název klíčové aktivity</a:t>
                      </a:r>
                      <a:endParaRPr lang="cs-CZ" sz="11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III/2 Inovace a zkvalitnění výuky prostřednictvím ICT</a:t>
                      </a:r>
                      <a:endParaRPr lang="cs-CZ" sz="1100" dirty="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2267744" y="2420888"/>
          <a:ext cx="4549670" cy="4293804"/>
        </p:xfrm>
        <a:graphic>
          <a:graphicData uri="http://schemas.openxmlformats.org/drawingml/2006/table">
            <a:tbl>
              <a:tblPr/>
              <a:tblGrid>
                <a:gridCol w="1205715"/>
                <a:gridCol w="3343955"/>
              </a:tblGrid>
              <a:tr h="230394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1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Severní Amerika – Yellowstone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476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VY_32_INOVACE_20_18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7695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Mgr. Petr Kulhavý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23. 8. 2013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Vyučovací předmět: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65207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i="1">
                          <a:latin typeface="Calibri"/>
                          <a:ea typeface="Times New Roman"/>
                          <a:cs typeface="Times New Roman"/>
                        </a:rPr>
                        <a:t>7.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Člověk a příroda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Zeměpis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Tematický okruh: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Regiony světa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97552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Severní Amerika – Yellowstone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739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739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Potřebný čas pro výuku DUM: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>
                          <a:latin typeface="Calibri"/>
                          <a:ea typeface="Times New Roman"/>
                          <a:cs typeface="Times New Roman"/>
                        </a:rPr>
                        <a:t>10-15 min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576436">
                <a:tc>
                  <a:txBody>
                    <a:bodyPr/>
                    <a:lstStyle/>
                    <a:p>
                      <a:pPr algn="ctr"/>
                      <a:r>
                        <a:rPr lang="cs-CZ" sz="9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 / Metodický list: </a:t>
                      </a:r>
                      <a:endParaRPr lang="cs-CZ" sz="900"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900" dirty="0">
                          <a:latin typeface="Calibri"/>
                          <a:ea typeface="Times New Roman"/>
                          <a:cs typeface="Times New Roman"/>
                        </a:rPr>
                        <a:t>Výukový materiál seznamuje žáky s nejstarším národním parkem na světě – </a:t>
                      </a:r>
                      <a:r>
                        <a:rPr lang="cs-CZ" sz="900" dirty="0" err="1">
                          <a:latin typeface="Calibri"/>
                          <a:ea typeface="Times New Roman"/>
                          <a:cs typeface="Times New Roman"/>
                        </a:rPr>
                        <a:t>Yellowstonským</a:t>
                      </a:r>
                      <a:r>
                        <a:rPr lang="cs-CZ" sz="900" dirty="0">
                          <a:latin typeface="Calibri"/>
                          <a:ea typeface="Times New Roman"/>
                          <a:cs typeface="Times New Roman"/>
                        </a:rPr>
                        <a:t> národním parkem v USA. Přináší základní informace o parku známém především řadou geotermálních úkazů, jeho ilustrační fotografie a také krátké video. Oboje je zvoleno tak, aby splnilo zejména motivační funkci, a lze je tedy využít ve fázi evokace. Prezentace obsahuje také úkol pro žáky, který zjišťuje schopnost žáků pracovat se základním zdrojem geografických dat – atlasem. Ověřuje následující dovednosti žáků: vyhledávání, využití různých typů map, práci s měřítkem a určování zeměpisné polohy. Úkol lze tedy využít k opakování a procvičování látky 6. ročníku, v celé prezentaci jej lze i vynechat. Prezentaci je možné využít jako ukázku pro zadání samostatné práce žáků, např. zpracování dalších významných míst daného regionu.</a:t>
                      </a:r>
                    </a:p>
                  </a:txBody>
                  <a:tcPr marL="34833" marR="34833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67544" y="836712"/>
          <a:ext cx="8208913" cy="1042014"/>
        </p:xfrm>
        <a:graphic>
          <a:graphicData uri="http://schemas.openxmlformats.org/drawingml/2006/table">
            <a:tbl>
              <a:tblPr/>
              <a:tblGrid>
                <a:gridCol w="1361165"/>
                <a:gridCol w="1390600"/>
                <a:gridCol w="2020340"/>
                <a:gridCol w="1511910"/>
                <a:gridCol w="1924898"/>
              </a:tblGrid>
              <a:tr h="270806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 dirty="0">
                          <a:latin typeface="Calibri"/>
                          <a:ea typeface="Calibri"/>
                          <a:cs typeface="Times New Roman"/>
                        </a:rPr>
                        <a:t>YELLOWSTONE</a:t>
                      </a: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8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4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5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3314" name="Picture 2" descr="http://babes.wallpapers-catalog.com/yellowstone-river-wallpapers.1920x10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8208911" cy="46183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pic>
        <p:nvPicPr>
          <p:cNvPr id="12" name="Obrázek 11" descr="svet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1196752"/>
            <a:ext cx="9144000" cy="4771319"/>
          </a:xfrm>
          <a:prstGeom prst="rect">
            <a:avLst/>
          </a:prstGeom>
        </p:spPr>
      </p:pic>
      <p:cxnSp>
        <p:nvCxnSpPr>
          <p:cNvPr id="14" name="Přímá spojovací šipka 13"/>
          <p:cNvCxnSpPr/>
          <p:nvPr/>
        </p:nvCxnSpPr>
        <p:spPr>
          <a:xfrm flipH="1">
            <a:off x="1835696" y="2132856"/>
            <a:ext cx="2808312" cy="21602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 rot="21303502">
            <a:off x="2424745" y="1911867"/>
            <a:ext cx="1572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Cca 11 500 km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http://www.johomaps.com/na/na1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836712"/>
            <a:ext cx="7105650" cy="587692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5589240"/>
            <a:ext cx="20882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Čas. posun: </a:t>
            </a:r>
          </a:p>
          <a:p>
            <a:r>
              <a:rPr lang="cs-CZ" sz="3200" dirty="0" smtClean="0"/>
              <a:t>- 8 hodin</a:t>
            </a:r>
            <a:endParaRPr lang="cs-CZ" sz="3200" dirty="0"/>
          </a:p>
        </p:txBody>
      </p:sp>
      <p:cxnSp>
        <p:nvCxnSpPr>
          <p:cNvPr id="8" name="Přímá spojovací šipka 7"/>
          <p:cNvCxnSpPr/>
          <p:nvPr/>
        </p:nvCxnSpPr>
        <p:spPr>
          <a:xfrm flipH="1" flipV="1">
            <a:off x="4427984" y="4005064"/>
            <a:ext cx="864096" cy="7200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</a:t>
            </a:r>
            <a:r>
              <a:rPr lang="cs-CZ" sz="2000" dirty="0" err="1" smtClean="0"/>
              <a:t>Yellowstonský</a:t>
            </a:r>
            <a:r>
              <a:rPr lang="cs-CZ" sz="2000" dirty="0" smtClean="0"/>
              <a:t> národní park je národní park nacházející se na území 	amerických států Wyoming (91 % parku), Montana (7,6 %) a Idaho (1,4%) 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Byl vyhlášen 1. března 1872 - je prvním a nejstarším národním parkem na 	světě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Jedno z nejvíce geologicky aktivních míst na světě – dochází zde k 5 000 	zemětřesení ročně – má více gejzírů a horkých pramenů než celý zbytek 	světa dohromady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</a:t>
            </a:r>
            <a:r>
              <a:rPr lang="cs-CZ" sz="2000" dirty="0" err="1" smtClean="0"/>
              <a:t>Yellowstone</a:t>
            </a:r>
            <a:r>
              <a:rPr lang="cs-CZ" sz="2000" dirty="0" smtClean="0"/>
              <a:t>, tedy "žlutý kámen", dostal název podle charakteristické barvy, 	která vzniká chemickou reakcí na povrchu sopečných hornin – nejprve tak 	byla pojmenována řeka, poté národní park 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</a:t>
            </a:r>
            <a:r>
              <a:rPr lang="cs-CZ" sz="2000" dirty="0" err="1" smtClean="0"/>
              <a:t>Yellowstone</a:t>
            </a:r>
            <a:r>
              <a:rPr lang="cs-CZ" sz="2000" dirty="0" smtClean="0"/>
              <a:t> připomíná říši divů - bouřící gejzíry a vřídla, pestrobarevná 	jezírka, mystická pára vystupující ze země, vzduch nasycený sírou, 	zkamenělé lesy, bezpočet křišťálově průzračných horských ples, řek a 	vodopádů, bohatá divoká zvířena a unikátní flóra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Asi před 2 miliony, 1,3 miliony a znovu pak před 640 000 lety probíhaly v 	oblasti dnešního </a:t>
            </a:r>
            <a:r>
              <a:rPr lang="cs-CZ" sz="2000" dirty="0" err="1" smtClean="0"/>
              <a:t>Yellowstone</a:t>
            </a:r>
            <a:r>
              <a:rPr lang="cs-CZ" sz="2000" dirty="0" smtClean="0"/>
              <a:t> obrovské vulkanické erupce - zjednodušeně 	řečeno, před 600 tisíci lety explodovala na místě dnešního parku sopka a 	dosud je jen několik kilometrů pod povrchem stále žhavé magma</a:t>
            </a:r>
            <a:endParaRPr lang="cs-CZ" sz="20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Centrální část současného parku se propadla a vytvořila ohromnou kalderu  	o rozměrech 48 x 72 km - vroucí magma hluboko pod zemí je hnacím 	motorem bezpočtu zdejších gejzírů, vřídel a fumarol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Milovníkům pohybu ve volné přírodě nabízí </a:t>
            </a:r>
            <a:r>
              <a:rPr lang="cs-CZ" sz="2000" dirty="0" err="1" smtClean="0"/>
              <a:t>Yellowstone</a:t>
            </a:r>
            <a:r>
              <a:rPr lang="cs-CZ" sz="2000" dirty="0" smtClean="0"/>
              <a:t> téměř 2 000 km 	stezek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Nejznámějším gejzírem </a:t>
            </a:r>
            <a:r>
              <a:rPr lang="cs-CZ" sz="2000" dirty="0" err="1" smtClean="0"/>
              <a:t>Yellowstonu</a:t>
            </a:r>
            <a:r>
              <a:rPr lang="cs-CZ" sz="2000" dirty="0" smtClean="0"/>
              <a:t> je </a:t>
            </a:r>
            <a:r>
              <a:rPr lang="cs-CZ" sz="2000" dirty="0" err="1" smtClean="0"/>
              <a:t>Old</a:t>
            </a:r>
            <a:r>
              <a:rPr lang="cs-CZ" sz="2000" dirty="0" smtClean="0"/>
              <a:t> </a:t>
            </a:r>
            <a:r>
              <a:rPr lang="cs-CZ" sz="2000" dirty="0" err="1" smtClean="0"/>
              <a:t>Faithful</a:t>
            </a:r>
            <a:r>
              <a:rPr lang="cs-CZ" sz="2000" dirty="0" smtClean="0"/>
              <a:t>, jenž tryská průměrně 	po 64,5 minutách do výšky 40 m, maximálně pak až do výšky 56 m - takto 	vytryskuje asi 120 let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</a:t>
            </a:r>
            <a:r>
              <a:rPr lang="cs-CZ" sz="2000" dirty="0" err="1" smtClean="0"/>
              <a:t>Old</a:t>
            </a:r>
            <a:r>
              <a:rPr lang="cs-CZ" sz="2000" dirty="0" smtClean="0"/>
              <a:t> </a:t>
            </a:r>
            <a:r>
              <a:rPr lang="cs-CZ" sz="2000" dirty="0" err="1" smtClean="0"/>
              <a:t>Faithful</a:t>
            </a:r>
            <a:r>
              <a:rPr lang="cs-CZ" sz="2000" dirty="0" smtClean="0"/>
              <a:t> však není nejvyšším gejzírem v </a:t>
            </a:r>
            <a:r>
              <a:rPr lang="cs-CZ" sz="2000" dirty="0" err="1" smtClean="0"/>
              <a:t>Yellowstonu</a:t>
            </a:r>
            <a:r>
              <a:rPr lang="cs-CZ" sz="2000" dirty="0" smtClean="0"/>
              <a:t> - tím je </a:t>
            </a:r>
            <a:r>
              <a:rPr lang="cs-CZ" sz="2000" dirty="0" err="1" smtClean="0"/>
              <a:t>Steamboat</a:t>
            </a:r>
            <a:r>
              <a:rPr lang="cs-CZ" sz="2000" dirty="0" smtClean="0"/>
              <a:t> 	(Parník), který má však velmi nepravidelné intervaly erupcí: od 4 dnů po 50 	let</a:t>
            </a:r>
            <a:endParaRPr lang="cs-CZ" sz="2000" dirty="0"/>
          </a:p>
        </p:txBody>
      </p:sp>
      <p:pic>
        <p:nvPicPr>
          <p:cNvPr id="8194" name="Picture 2" descr="http://www.astropics.com/images/products/1209.jpg"/>
          <p:cNvPicPr>
            <a:picLocks noChangeAspect="1" noChangeArrowheads="1"/>
          </p:cNvPicPr>
          <p:nvPr/>
        </p:nvPicPr>
        <p:blipFill>
          <a:blip r:embed="rId2" cstate="print"/>
          <a:srcRect b="5501"/>
          <a:stretch>
            <a:fillRect/>
          </a:stretch>
        </p:blipFill>
        <p:spPr bwMode="auto">
          <a:xfrm>
            <a:off x="1763688" y="4077072"/>
            <a:ext cx="6912768" cy="270800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7308304" y="6309320"/>
            <a:ext cx="1270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6"/>
                </a:solidFill>
              </a:rPr>
              <a:t>Old</a:t>
            </a:r>
            <a:r>
              <a:rPr lang="cs-CZ" dirty="0" smtClean="0">
                <a:solidFill>
                  <a:schemeClr val="accent6"/>
                </a:solidFill>
              </a:rPr>
              <a:t> </a:t>
            </a:r>
            <a:r>
              <a:rPr lang="cs-CZ" dirty="0" err="1" smtClean="0">
                <a:solidFill>
                  <a:schemeClr val="accent6"/>
                </a:solidFill>
              </a:rPr>
              <a:t>Faithful</a:t>
            </a:r>
            <a:endParaRPr lang="cs-CZ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Každý rok navštíví </a:t>
            </a:r>
            <a:r>
              <a:rPr lang="cs-CZ" sz="2000" dirty="0" err="1" smtClean="0"/>
              <a:t>Yellowstonský</a:t>
            </a:r>
            <a:r>
              <a:rPr lang="cs-CZ" sz="2000" dirty="0" smtClean="0"/>
              <a:t> národní park na severozápadě USA na tři 	miliony turistů - málokdo z nich přitom tuší, že jim přímo pod nohama leží 	jedna z největších sopek světa - rozměr kaldery byl zmapován na základě 	leteckého snímkování NASA - měří zhruba 85 km x 45 km - pro představu - 	vešlo by se do ní japonské hlavní město Tokio i s 25 miliony obyvatel</a:t>
            </a:r>
          </a:p>
        </p:txBody>
      </p:sp>
      <p:pic>
        <p:nvPicPr>
          <p:cNvPr id="29698" name="Picture 2" descr="http://geology.com/usgs/yellowstone-volcano/yellowstone-geysers-nps-lg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875457"/>
            <a:ext cx="6215689" cy="31683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980729"/>
            <a:ext cx="82809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V případě výbuchu tohoto </a:t>
            </a:r>
            <a:r>
              <a:rPr lang="cs-CZ" sz="2000" dirty="0" err="1" smtClean="0"/>
              <a:t>supervulkánu</a:t>
            </a:r>
            <a:r>
              <a:rPr lang="cs-CZ" sz="2000" dirty="0" smtClean="0"/>
              <a:t> by došlo k tzv. </a:t>
            </a:r>
            <a:r>
              <a:rPr lang="cs-CZ" sz="2000" dirty="0" err="1" smtClean="0"/>
              <a:t>supererupci</a:t>
            </a:r>
            <a:r>
              <a:rPr lang="cs-CZ" sz="2000" dirty="0" smtClean="0"/>
              <a:t> - 	naposledy došlo na Zemi k </a:t>
            </a:r>
            <a:r>
              <a:rPr lang="cs-CZ" sz="2000" dirty="0" err="1" smtClean="0"/>
              <a:t>supererupci</a:t>
            </a:r>
            <a:r>
              <a:rPr lang="cs-CZ" sz="2000" dirty="0" smtClean="0"/>
              <a:t> před 74.000 lety v Tobě na Sumatře 	- výbuch byl tak silný, že způsobil sopečnou zimu, uvrhl svět do tmy a 	téměř vyhladil lidstvo</a:t>
            </a:r>
          </a:p>
          <a:p>
            <a:pPr lvl="0">
              <a:buFont typeface="Arial" pitchFamily="34" charset="0"/>
              <a:buChar char="•"/>
              <a:tabLst>
                <a:tab pos="355600" algn="l"/>
              </a:tabLst>
            </a:pPr>
            <a:r>
              <a:rPr lang="cs-CZ" sz="2000" dirty="0" smtClean="0"/>
              <a:t> 	Pokud by tento katastrofický scénář nastal, erupce by rozmetala 2000-3000 	km</a:t>
            </a:r>
            <a:r>
              <a:rPr lang="cs-CZ" sz="2000" baseline="30000" dirty="0" smtClean="0"/>
              <a:t>3</a:t>
            </a:r>
            <a:r>
              <a:rPr lang="cs-CZ" sz="2000" dirty="0" smtClean="0"/>
              <a:t> sopečných hornin, popela a plynu po celých USA - jen během první 	hodiny by bylo vyvrženo 100 milionů tun lávy, hornin a popela a to silou 	tisíce </a:t>
            </a:r>
            <a:r>
              <a:rPr lang="cs-CZ" sz="2000" dirty="0" err="1" smtClean="0"/>
              <a:t>hiroshimských</a:t>
            </a:r>
            <a:r>
              <a:rPr lang="cs-CZ" sz="2000" dirty="0" smtClean="0"/>
              <a:t> bomb – život v podobě, jakou známe dnes, by na naší 	planetě skončil</a:t>
            </a:r>
            <a:endParaRPr lang="cs-CZ" sz="2000" dirty="0"/>
          </a:p>
        </p:txBody>
      </p:sp>
      <p:pic>
        <p:nvPicPr>
          <p:cNvPr id="28674" name="Picture 2" descr="http://www.zoenature.org/wp-content/uploads/2011/04/yellowstone-600p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861048"/>
            <a:ext cx="4248472" cy="2874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8676" name="Picture 4" descr="http://i.huffpost.com/gadgets/slideshows/3055/slide_3055_43112_larg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861048"/>
            <a:ext cx="3951607" cy="28738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Mammoth Hot Springs wallpaper"/>
          <p:cNvPicPr>
            <a:picLocks noChangeAspect="1" noChangeArrowheads="1"/>
          </p:cNvPicPr>
          <p:nvPr/>
        </p:nvPicPr>
        <p:blipFill>
          <a:blip r:embed="rId2" cstate="print"/>
          <a:srcRect t="9050"/>
          <a:stretch>
            <a:fillRect/>
          </a:stretch>
        </p:blipFill>
        <p:spPr bwMode="auto">
          <a:xfrm>
            <a:off x="467544" y="1412776"/>
            <a:ext cx="8208912" cy="41975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pic>
        <p:nvPicPr>
          <p:cNvPr id="6148" name="Picture 4" descr="Yellowstone National Park"/>
          <p:cNvPicPr>
            <a:picLocks noChangeAspect="1" noChangeArrowheads="1"/>
          </p:cNvPicPr>
          <p:nvPr/>
        </p:nvPicPr>
        <p:blipFill>
          <a:blip r:embed="rId3" cstate="print"/>
          <a:srcRect t="8696"/>
          <a:stretch>
            <a:fillRect/>
          </a:stretch>
        </p:blipFill>
        <p:spPr bwMode="auto">
          <a:xfrm>
            <a:off x="467544" y="1412776"/>
            <a:ext cx="8208912" cy="42170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6" name="Picture 2" descr="http://p1.pichost.me/i/13/135994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1340768"/>
            <a:ext cx="8208912" cy="46196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2" name="Picture 8" descr="Yellowstone National Par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1268760"/>
            <a:ext cx="8208912" cy="51297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pic>
        <p:nvPicPr>
          <p:cNvPr id="30722" name="Picture 2" descr="http://www.tecnics.it/en/wp-content/uploads/2009/10/Yellowstone-Biso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908720"/>
            <a:ext cx="3528392" cy="22058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24" name="Picture 4" descr="http://p1.pichost.me/i/25/148388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2924944"/>
            <a:ext cx="3528391" cy="198565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26" name="Picture 6" descr="http://www.funnyanimalworld.net/var/albums/Incredible%20wildlife%20of%20Yellowstone%20National%20Park%20-%20animal%20photography/Incredible%20wildlife%20of%20Yellowstone%20National%20Park%20-%20animal%20photography%20%2829%29.jpg?m=1361352448"/>
          <p:cNvPicPr>
            <a:picLocks noChangeAspect="1" noChangeArrowheads="1"/>
          </p:cNvPicPr>
          <p:nvPr/>
        </p:nvPicPr>
        <p:blipFill>
          <a:blip r:embed="rId4" cstate="print"/>
          <a:srcRect t="22360"/>
          <a:stretch>
            <a:fillRect/>
          </a:stretch>
        </p:blipFill>
        <p:spPr bwMode="auto">
          <a:xfrm>
            <a:off x="4644008" y="4725144"/>
            <a:ext cx="4032448" cy="20002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28" name="Picture 8" descr="Incredible wildlife of Yellowstone National Park - animal photography (32)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24128" y="908720"/>
            <a:ext cx="2923501" cy="20875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30" name="Picture 10" descr="Incredible wildlife of Yellowstone National Park - animal photography (41)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4005064"/>
            <a:ext cx="2664296" cy="27108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0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endParaRPr lang="cs-CZ" dirty="0" smtClean="0"/>
          </a:p>
          <a:p>
            <a:pPr lvl="0">
              <a:tabLst>
                <a:tab pos="358775" algn="l"/>
              </a:tabLst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980728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O </a:t>
            </a:r>
            <a:r>
              <a:rPr lang="cs-CZ" dirty="0" err="1" smtClean="0"/>
              <a:t>supervulkánu</a:t>
            </a:r>
            <a:r>
              <a:rPr lang="cs-CZ" dirty="0" smtClean="0"/>
              <a:t> pod </a:t>
            </a:r>
            <a:r>
              <a:rPr lang="cs-CZ" dirty="0" err="1" smtClean="0"/>
              <a:t>Yelowstonským</a:t>
            </a:r>
            <a:r>
              <a:rPr lang="cs-CZ" dirty="0" smtClean="0"/>
              <a:t> národním parkem lze číst zde: </a:t>
            </a:r>
            <a:r>
              <a:rPr lang="cs-CZ" u="sng" dirty="0" smtClean="0">
                <a:hlinkClick r:id="rId2"/>
              </a:rPr>
              <a:t>http://cestovani.idnes.cz/pod-yellowstonem-tika-casovana-bomba-zeme-fgy-/kolem-sveta.aspx?c=A070212_121327_igsvet_tom</a:t>
            </a:r>
            <a:endParaRPr lang="cs-CZ" dirty="0" smtClean="0"/>
          </a:p>
          <a:p>
            <a:pPr lvl="0"/>
            <a:endParaRPr lang="cs-CZ" dirty="0"/>
          </a:p>
        </p:txBody>
      </p:sp>
      <p:sp>
        <p:nvSpPr>
          <p:cNvPr id="4100" name="AutoShape 4" descr="http://onlyhdwallpapers.com/wallpaper/machu_picchu_desktop_3564x2376_wallpaper-337785.jpg"/>
          <p:cNvSpPr>
            <a:spLocks noChangeAspect="1" noChangeArrowheads="1"/>
          </p:cNvSpPr>
          <p:nvPr/>
        </p:nvSpPr>
        <p:spPr bwMode="auto">
          <a:xfrm>
            <a:off x="155575" y="-4152900"/>
            <a:ext cx="13001625" cy="8658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2" name="AutoShape 6" descr="http://onlyhdwallpapers.com/wallpaper/machu_picchu_desktop_3564x2376_wallpaper-337785.jpg"/>
          <p:cNvSpPr>
            <a:spLocks noChangeAspect="1" noChangeArrowheads="1"/>
          </p:cNvSpPr>
          <p:nvPr/>
        </p:nvSpPr>
        <p:spPr bwMode="auto">
          <a:xfrm>
            <a:off x="155575" y="-4152900"/>
            <a:ext cx="13001625" cy="8658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4" name="Picture 4" descr="http://p1.pichost.me/i/17/140099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060848"/>
            <a:ext cx="8208913" cy="46196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endParaRPr lang="cs-CZ" dirty="0" smtClean="0"/>
          </a:p>
          <a:p>
            <a:pPr lvl="0">
              <a:tabLst>
                <a:tab pos="358775" algn="l"/>
              </a:tabLst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980728"/>
            <a:ext cx="82089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Dokumentární film o vniku </a:t>
            </a:r>
            <a:r>
              <a:rPr lang="cs-CZ" dirty="0" err="1" smtClean="0"/>
              <a:t>Yellowstonského</a:t>
            </a:r>
            <a:r>
              <a:rPr lang="cs-CZ" dirty="0" smtClean="0"/>
              <a:t> národního parku můžete vidět zde: </a:t>
            </a: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youtube.com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watch</a:t>
            </a:r>
            <a:r>
              <a:rPr lang="cs-CZ" u="sng" dirty="0" smtClean="0">
                <a:hlinkClick r:id="rId2"/>
              </a:rPr>
              <a:t>?v=7pYuuAgehzc</a:t>
            </a:r>
            <a:endParaRPr lang="cs-CZ" dirty="0" smtClean="0"/>
          </a:p>
          <a:p>
            <a:pPr lvl="0"/>
            <a:endParaRPr lang="cs-CZ" dirty="0"/>
          </a:p>
        </p:txBody>
      </p:sp>
      <p:sp>
        <p:nvSpPr>
          <p:cNvPr id="4100" name="AutoShape 4" descr="http://onlyhdwallpapers.com/wallpaper/machu_picchu_desktop_3564x2376_wallpaper-337785.jpg"/>
          <p:cNvSpPr>
            <a:spLocks noChangeAspect="1" noChangeArrowheads="1"/>
          </p:cNvSpPr>
          <p:nvPr/>
        </p:nvSpPr>
        <p:spPr bwMode="auto">
          <a:xfrm>
            <a:off x="155575" y="-4152900"/>
            <a:ext cx="13001625" cy="8658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2" name="AutoShape 6" descr="http://onlyhdwallpapers.com/wallpaper/machu_picchu_desktop_3564x2376_wallpaper-337785.jpg"/>
          <p:cNvSpPr>
            <a:spLocks noChangeAspect="1" noChangeArrowheads="1"/>
          </p:cNvSpPr>
          <p:nvPr/>
        </p:nvSpPr>
        <p:spPr bwMode="auto">
          <a:xfrm>
            <a:off x="155575" y="-4152900"/>
            <a:ext cx="13001625" cy="8658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8" name="Picture 2" descr="Yellowstone Falls wallpaper"/>
          <p:cNvPicPr>
            <a:picLocks noChangeAspect="1" noChangeArrowheads="1"/>
          </p:cNvPicPr>
          <p:nvPr/>
        </p:nvPicPr>
        <p:blipFill>
          <a:blip r:embed="rId3" cstate="print"/>
          <a:srcRect r="10114"/>
          <a:stretch>
            <a:fillRect/>
          </a:stretch>
        </p:blipFill>
        <p:spPr bwMode="auto">
          <a:xfrm>
            <a:off x="467544" y="1628800"/>
            <a:ext cx="8173752" cy="51125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endParaRPr lang="cs-CZ" dirty="0" smtClean="0"/>
          </a:p>
          <a:p>
            <a:pPr lvl="0">
              <a:tabLst>
                <a:tab pos="358775" algn="l"/>
              </a:tabLst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980728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dirty="0" smtClean="0"/>
              <a:t>Jedno z nejznámějších míst </a:t>
            </a:r>
            <a:r>
              <a:rPr lang="cs-CZ" dirty="0" err="1" smtClean="0"/>
              <a:t>Yellowstonského</a:t>
            </a:r>
            <a:r>
              <a:rPr lang="cs-CZ" dirty="0" smtClean="0"/>
              <a:t> národního parku – gejzír 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Faithfull</a:t>
            </a:r>
            <a:r>
              <a:rPr lang="cs-CZ" dirty="0" smtClean="0"/>
              <a:t> můžete vidět zde: </a:t>
            </a:r>
            <a:r>
              <a:rPr lang="cs-CZ" u="sng" dirty="0" smtClean="0">
                <a:hlinkClick r:id="rId2"/>
              </a:rPr>
              <a:t>http://www.</a:t>
            </a:r>
            <a:r>
              <a:rPr lang="cs-CZ" u="sng" dirty="0" err="1" smtClean="0">
                <a:hlinkClick r:id="rId2"/>
              </a:rPr>
              <a:t>youtube.com</a:t>
            </a:r>
            <a:r>
              <a:rPr lang="cs-CZ" u="sng" dirty="0" smtClean="0">
                <a:hlinkClick r:id="rId2"/>
              </a:rPr>
              <a:t>/</a:t>
            </a:r>
            <a:r>
              <a:rPr lang="cs-CZ" u="sng" dirty="0" err="1" smtClean="0">
                <a:hlinkClick r:id="rId2"/>
              </a:rPr>
              <a:t>watch</a:t>
            </a:r>
            <a:r>
              <a:rPr lang="cs-CZ" u="sng" dirty="0" smtClean="0">
                <a:hlinkClick r:id="rId2"/>
              </a:rPr>
              <a:t>?v=vuMcVfSt5u8</a:t>
            </a:r>
            <a:endParaRPr lang="cs-CZ" dirty="0"/>
          </a:p>
        </p:txBody>
      </p:sp>
      <p:sp>
        <p:nvSpPr>
          <p:cNvPr id="4100" name="AutoShape 4" descr="http://onlyhdwallpapers.com/wallpaper/machu_picchu_desktop_3564x2376_wallpaper-337785.jpg"/>
          <p:cNvSpPr>
            <a:spLocks noChangeAspect="1" noChangeArrowheads="1"/>
          </p:cNvSpPr>
          <p:nvPr/>
        </p:nvSpPr>
        <p:spPr bwMode="auto">
          <a:xfrm>
            <a:off x="155575" y="-4152900"/>
            <a:ext cx="13001625" cy="8658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102" name="AutoShape 6" descr="http://onlyhdwallpapers.com/wallpaper/machu_picchu_desktop_3564x2376_wallpaper-337785.jpg"/>
          <p:cNvSpPr>
            <a:spLocks noChangeAspect="1" noChangeArrowheads="1"/>
          </p:cNvSpPr>
          <p:nvPr/>
        </p:nvSpPr>
        <p:spPr bwMode="auto">
          <a:xfrm>
            <a:off x="155575" y="-4152900"/>
            <a:ext cx="13001625" cy="8658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2770" name="Picture 2" descr="http://www.globeimages.net/data/media/5/old_faithful_geyser_erupts_at_sunset__upper_geyser_basin__yellowstone_national_park__gardner__montana_stat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1628800"/>
            <a:ext cx="7564896" cy="5024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  <a:ln/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graphicFrame>
        <p:nvGraphicFramePr>
          <p:cNvPr id="5" name="Zástupný symbol pro obsah 6"/>
          <p:cNvGraphicFramePr>
            <a:graphicFrameLocks/>
          </p:cNvGraphicFramePr>
          <p:nvPr/>
        </p:nvGraphicFramePr>
        <p:xfrm>
          <a:off x="467544" y="836712"/>
          <a:ext cx="8208913" cy="1042014"/>
        </p:xfrm>
        <a:graphic>
          <a:graphicData uri="http://schemas.openxmlformats.org/drawingml/2006/table">
            <a:tbl>
              <a:tblPr/>
              <a:tblGrid>
                <a:gridCol w="1361165"/>
                <a:gridCol w="1390600"/>
                <a:gridCol w="2020340"/>
                <a:gridCol w="1511910"/>
                <a:gridCol w="1924898"/>
              </a:tblGrid>
              <a:tr h="270806"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YELLOWSTONE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080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KONTINENT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VZDÁLENOST </a:t>
                      </a: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(od Prahy)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ČASOVÝ POSUN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Calibri"/>
                          <a:ea typeface="Calibri"/>
                          <a:cs typeface="Times New Roman"/>
                        </a:rPr>
                        <a:t>ZEMĚPISNÁ POLOHA</a:t>
                      </a:r>
                      <a:endParaRPr lang="cs-CZ" sz="15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040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Amerika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USA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11 500 km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>
                          <a:latin typeface="Calibri"/>
                          <a:ea typeface="Calibri"/>
                          <a:cs typeface="Times New Roman"/>
                        </a:rPr>
                        <a:t>- 8 hodin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44° 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s.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š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 – </a:t>
                      </a:r>
                      <a:r>
                        <a:rPr lang="cs-CZ" sz="1500" dirty="0" smtClean="0">
                          <a:latin typeface="Calibri"/>
                          <a:ea typeface="Calibri"/>
                          <a:cs typeface="Times New Roman"/>
                        </a:rPr>
                        <a:t>110°</a:t>
                      </a:r>
                      <a:r>
                        <a:rPr lang="cs-CZ" sz="1500" baseline="3000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z.</a:t>
                      </a:r>
                      <a:r>
                        <a:rPr lang="cs-CZ" sz="1500" dirty="0" err="1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r>
                        <a:rPr lang="cs-CZ" sz="1500" dirty="0"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</a:p>
                  </a:txBody>
                  <a:tcPr marL="96334" marR="9633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50" name="Picture 2" descr="http://p1.pichost.me/i/17/14010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29364"/>
            <a:ext cx="8208912" cy="46196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08912" cy="562074"/>
          </a:xfrm>
          <a:solidFill>
            <a:schemeClr val="accent6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3200" dirty="0" smtClean="0"/>
              <a:t>YELLOWSTONE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2423" y="1052736"/>
            <a:ext cx="820891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tabLst>
                <a:tab pos="358775" algn="l"/>
              </a:tabLst>
            </a:pPr>
            <a:r>
              <a:rPr lang="cs-CZ" sz="1400" dirty="0" smtClean="0"/>
              <a:t>Zdroje textů:</a:t>
            </a:r>
          </a:p>
          <a:p>
            <a:pPr>
              <a:tabLst>
                <a:tab pos="358775" algn="l"/>
              </a:tabLst>
            </a:pPr>
            <a:r>
              <a:rPr lang="cs-CZ" sz="1400" dirty="0"/>
              <a:t>RNDr. </a:t>
            </a:r>
            <a:r>
              <a:rPr lang="cs-CZ" sz="1400" dirty="0" err="1"/>
              <a:t>Klimová</a:t>
            </a:r>
            <a:r>
              <a:rPr lang="cs-CZ" sz="1400" dirty="0"/>
              <a:t> Eva  a kol. autorů. </a:t>
            </a:r>
            <a:r>
              <a:rPr lang="cs-CZ" sz="1400" i="1" dirty="0"/>
              <a:t>Školní atlas světa.</a:t>
            </a:r>
            <a:r>
              <a:rPr lang="cs-CZ" sz="1400" dirty="0"/>
              <a:t> 1. vyd. Praha: Kartografie, 2005. 175 s. ISBN 80-7011-730-3</a:t>
            </a:r>
          </a:p>
          <a:p>
            <a:r>
              <a:rPr lang="cs-CZ" sz="1400" dirty="0" smtClean="0">
                <a:hlinkClick r:id="rId2"/>
              </a:rPr>
              <a:t>http://www.novinky.cz/cestovani/amerika/251209-narodni-park-yellowstone.html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http://cs.wikipedia.org/wiki/Yellowstonsk%C3%BD_n%C3%A1rodn%C3%AD_park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http://cestovani.idnes.cz/pod-yellowstonem-tika-casovana-bomba-zeme-fgy-/kolem-sveta.aspx?c=A070212_121327_igsvet_tom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http://en.wikipedia.org/wiki/Old_Faithful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livingstone.cz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prakticke</a:t>
            </a:r>
            <a:r>
              <a:rPr lang="cs-CZ" sz="1400" dirty="0" smtClean="0">
                <a:hlinkClick r:id="rId6"/>
              </a:rPr>
              <a:t>-informace/informace-o-</a:t>
            </a:r>
            <a:r>
              <a:rPr lang="cs-CZ" sz="1400" dirty="0" err="1" smtClean="0">
                <a:hlinkClick r:id="rId6"/>
              </a:rPr>
              <a:t>zemich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amerika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usa</a:t>
            </a:r>
            <a:r>
              <a:rPr lang="cs-CZ" sz="1400" dirty="0" smtClean="0">
                <a:hlinkClick r:id="rId6"/>
              </a:rPr>
              <a:t>/</a:t>
            </a:r>
            <a:endParaRPr lang="cs-CZ" sz="1400" dirty="0" smtClean="0"/>
          </a:p>
          <a:p>
            <a:r>
              <a:rPr lang="cs-CZ" sz="1400" dirty="0" smtClean="0"/>
              <a:t>Zdroje fotografií:</a:t>
            </a:r>
          </a:p>
          <a:p>
            <a:r>
              <a:rPr lang="cs-CZ" sz="1400" dirty="0" smtClean="0">
                <a:hlinkClick r:id="rId7"/>
              </a:rPr>
              <a:t>http</a:t>
            </a:r>
            <a:r>
              <a:rPr lang="cs-CZ" sz="1400" dirty="0" smtClean="0">
                <a:hlinkClick r:id="rId7"/>
              </a:rPr>
              <a:t>://www.astropics.com/Yellowstone-at-Night-Milky-Way-arch-over-Old-Faithful.html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http://geology.</a:t>
            </a:r>
            <a:r>
              <a:rPr lang="cs-CZ" sz="1400" dirty="0" err="1" smtClean="0">
                <a:hlinkClick r:id="rId8"/>
              </a:rPr>
              <a:t>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usgs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yellowstone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volcano</a:t>
            </a:r>
            <a:r>
              <a:rPr lang="cs-CZ" sz="1400" dirty="0" smtClean="0">
                <a:hlinkClick r:id="rId8"/>
              </a:rPr>
              <a:t>/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</a:t>
            </a:r>
            <a:r>
              <a:rPr lang="cs-CZ" sz="1400" dirty="0" smtClean="0">
                <a:hlinkClick r:id="rId9"/>
              </a:rPr>
              <a:t>://controlled-states.co.uk/national-geographic-yellowstone-has-bulged-as-magma-pocket-swells/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huffingtonpost.com</a:t>
            </a:r>
            <a:r>
              <a:rPr lang="cs-CZ" sz="1400" dirty="0" smtClean="0">
                <a:hlinkClick r:id="rId10"/>
              </a:rPr>
              <a:t>/2009/10/07/9-</a:t>
            </a:r>
            <a:r>
              <a:rPr lang="cs-CZ" sz="1400" dirty="0" err="1" smtClean="0">
                <a:hlinkClick r:id="rId10"/>
              </a:rPr>
              <a:t>national</a:t>
            </a:r>
            <a:r>
              <a:rPr lang="cs-CZ" sz="1400" dirty="0" smtClean="0">
                <a:hlinkClick r:id="rId10"/>
              </a:rPr>
              <a:t>-</a:t>
            </a:r>
            <a:r>
              <a:rPr lang="cs-CZ" sz="1400" dirty="0" err="1" smtClean="0">
                <a:hlinkClick r:id="rId10"/>
              </a:rPr>
              <a:t>parks</a:t>
            </a:r>
            <a:r>
              <a:rPr lang="cs-CZ" sz="1400" dirty="0" smtClean="0">
                <a:hlinkClick r:id="rId10"/>
              </a:rPr>
              <a:t>-in-</a:t>
            </a:r>
            <a:r>
              <a:rPr lang="cs-CZ" sz="1400" dirty="0" err="1" smtClean="0">
                <a:hlinkClick r:id="rId10"/>
              </a:rPr>
              <a:t>dange</a:t>
            </a:r>
            <a:r>
              <a:rPr lang="cs-CZ" sz="1400" dirty="0" smtClean="0">
                <a:hlinkClick r:id="rId10"/>
              </a:rPr>
              <a:t>_n_311412.html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http://hdw.eweb4.com/</a:t>
            </a:r>
            <a:r>
              <a:rPr lang="cs-CZ" sz="1400" dirty="0" err="1" smtClean="0">
                <a:hlinkClick r:id="rId11"/>
              </a:rPr>
              <a:t>search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yellowstone</a:t>
            </a:r>
            <a:r>
              <a:rPr lang="cs-CZ" sz="1400" dirty="0" smtClean="0">
                <a:hlinkClick r:id="rId11"/>
              </a:rPr>
              <a:t>/#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funnyanimalworld.net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Incredible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wildlife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of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Yellowstone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National</a:t>
            </a:r>
            <a:r>
              <a:rPr lang="cs-CZ" sz="1400" dirty="0" smtClean="0">
                <a:hlinkClick r:id="rId12"/>
              </a:rPr>
              <a:t>-Park---</a:t>
            </a:r>
            <a:r>
              <a:rPr lang="cs-CZ" sz="1400" dirty="0" err="1" smtClean="0">
                <a:hlinkClick r:id="rId12"/>
              </a:rPr>
              <a:t>animal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photography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Incredible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wildlife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of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Yellowstone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National</a:t>
            </a:r>
            <a:r>
              <a:rPr lang="cs-CZ" sz="1400" dirty="0" smtClean="0">
                <a:hlinkClick r:id="rId12"/>
              </a:rPr>
              <a:t>-Park---</a:t>
            </a:r>
            <a:r>
              <a:rPr lang="cs-CZ" sz="1400" dirty="0" err="1" smtClean="0">
                <a:hlinkClick r:id="rId12"/>
              </a:rPr>
              <a:t>animal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photography</a:t>
            </a:r>
            <a:r>
              <a:rPr lang="cs-CZ" sz="1400" dirty="0" smtClean="0">
                <a:hlinkClick r:id="rId12"/>
              </a:rPr>
              <a:t>-41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http://www.globeimages.net/img-old-faithful-geyser-erupts-at-sunset,-upper-geyser-basin,-yellowstone-national-park,-gardner,-montana-state-13503.htm</a:t>
            </a:r>
            <a:endParaRPr lang="cs-CZ" sz="1400" dirty="0" smtClean="0"/>
          </a:p>
          <a:p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www.johomaps.com/na/na1.html</a:t>
            </a:r>
            <a:endParaRPr lang="cs-CZ" sz="1400" dirty="0" smtClean="0"/>
          </a:p>
          <a:p>
            <a:endParaRPr lang="cs-CZ" sz="1600" dirty="0" smtClean="0"/>
          </a:p>
          <a:p>
            <a:endParaRPr lang="cs-CZ" dirty="0" smtClean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1197</TotalTime>
  <Words>216</Words>
  <Application>Microsoft Office PowerPoint</Application>
  <PresentationFormat>Předvádění na obrazovce (4:3)</PresentationFormat>
  <Paragraphs>101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YELLOWSTONE</vt:lpstr>
      <vt:lpstr>Prezentace aplikace PowerPoint</vt:lpstr>
      <vt:lpstr>YELLOWSTONE</vt:lpstr>
      <vt:lpstr>YELLOWSTONE</vt:lpstr>
      <vt:lpstr>YELLOWSTONE</vt:lpstr>
      <vt:lpstr>YELLOWSTONE</vt:lpstr>
      <vt:lpstr>YELLOWSTONE</vt:lpstr>
      <vt:lpstr>YELLOWSTONE</vt:lpstr>
      <vt:lpstr>YELLOWSTONE</vt:lpstr>
      <vt:lpstr>YELLOWSTONE</vt:lpstr>
      <vt:lpstr>YELLOWSTONE</vt:lpstr>
      <vt:lpstr>YELLOWSTONE</vt:lpstr>
      <vt:lpstr>YELLOWSTONE</vt:lpstr>
      <vt:lpstr>YELLOWSTONE</vt:lpstr>
      <vt:lpstr>YELLOWSTONE</vt:lpstr>
      <vt:lpstr>YELLOWSTONE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VELKÝ BARIÉROVÝ ÚTES</dc:title>
  <dc:creator>Lucka</dc:creator>
  <cp:lastModifiedBy>PC04</cp:lastModifiedBy>
  <cp:revision>135</cp:revision>
  <dcterms:created xsi:type="dcterms:W3CDTF">2013-08-01T13:41:28Z</dcterms:created>
  <dcterms:modified xsi:type="dcterms:W3CDTF">2014-04-16T19:12:32Z</dcterms:modified>
</cp:coreProperties>
</file>